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theme/theme7.xml" ContentType="application/vnd.openxmlformats-officedocument.them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  <p:sldMasterId id="2147483680" r:id="rId5"/>
    <p:sldMasterId id="2147483694" r:id="rId6"/>
    <p:sldMasterId id="2147483706" r:id="rId7"/>
    <p:sldMasterId id="2147483718" r:id="rId8"/>
  </p:sldMasterIdLst>
  <p:notesMasterIdLst>
    <p:notesMasterId r:id="rId18"/>
  </p:notesMasterIdLst>
  <p:handoutMasterIdLst>
    <p:handoutMasterId r:id="rId19"/>
  </p:handoutMasterIdLst>
  <p:sldIdLst>
    <p:sldId id="259" r:id="rId9"/>
    <p:sldId id="268" r:id="rId10"/>
    <p:sldId id="276" r:id="rId11"/>
    <p:sldId id="312" r:id="rId12"/>
    <p:sldId id="326" r:id="rId13"/>
    <p:sldId id="353" r:id="rId14"/>
    <p:sldId id="387" r:id="rId15"/>
    <p:sldId id="392" r:id="rId16"/>
    <p:sldId id="279" r:id="rId17"/>
  </p:sldIdLst>
  <p:sldSz cx="9144000" cy="6858000" type="screen4x3"/>
  <p:notesSz cx="6797675" cy="9926638"/>
  <p:custDataLst>
    <p:tags r:id="rId20"/>
  </p:custDataLst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7" userDrawn="1">
          <p15:clr>
            <a:srgbClr val="A4A3A4"/>
          </p15:clr>
        </p15:guide>
        <p15:guide id="2" pos="2141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00"/>
    <a:srgbClr val="144F98"/>
    <a:srgbClr val="FECC00"/>
    <a:srgbClr val="FEFEFE"/>
    <a:srgbClr val="EBE600"/>
    <a:srgbClr val="0082C9"/>
    <a:srgbClr val="3FAB3C"/>
    <a:srgbClr val="D4E0F0"/>
    <a:srgbClr val="8AB0D9"/>
    <a:srgbClr val="FCE5C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C2FFA5D-87B4-456A-9821-1D502468CF0F}" styleName="Styl s motivem 1 – zvýraznění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284E427A-3D55-4303-BF80-6455036E1DE7}" styleName="Styl s motivem 1 – zvýraznění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2D5ABB26-0587-4C30-8999-92F81FD0307C}" styleName="Bez stylu, bez mřížky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5758FB7-9AC5-4552-8A53-C91805E547FA}" styleName="Styl s motivem 1 – zvýraznění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BC89EF96-8CEA-46FF-86C4-4CE0E7609802}" styleName="Světlý styl 3 – zvýraznění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5DA37D80-6434-44D0-A028-1B22A696006F}" styleName="Světlý styl 3 – zvýraznění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616DA210-FB5B-4158-B5E0-FEB733F419BA}" styleName="Světlý styl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125E5076-3810-47DD-B79F-674D7AD40C01}" styleName="Tmavý styl 1 – zvýraznění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E8034E78-7F5D-4C2E-B375-FC64B27BC917}" styleName="Tmavý styl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dk1">
              <a:tint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dk1">
              <a:tint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dk1">
              <a:tint val="6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8FD4443E-F989-4FC4-A0C8-D5A2AF1F390B}" styleName="Tmavý styl 1 – zvýraznění 5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wholeTbl>
    <a:band1H>
      <a:tcStyle>
        <a:tcBdr/>
        <a:fill>
          <a:solidFill>
            <a:schemeClr val="accent5">
              <a:shade val="60000"/>
            </a:schemeClr>
          </a:solidFill>
        </a:fill>
      </a:tcStyle>
    </a:band1H>
    <a:band1V>
      <a:tcStyle>
        <a:tcBdr/>
        <a:fill>
          <a:solidFill>
            <a:schemeClr val="accent5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5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5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5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46F890A9-2807-4EBB-B81D-B2AA78EC7F39}" styleName="Tmavý styl 2 – zvýraznění 5/zvýraznění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F5AB1C69-6EDB-4FF4-983F-18BD219EF322}" styleName="Střední styl 2 – zvýraznění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EB344D84-9AFB-497E-A393-DC336BA19D2E}" styleName="Střední styl 3 – zvýraznění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9D7B26C5-4107-4FEC-AEDC-1716B250A1EF}" styleName="Světlý styl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3B4B98B0-60AC-42C2-AFA5-B58CD77FA1E5}" styleName="Světlý styl 1 – zvýraznění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0E3FDE45-AF77-4B5C-9715-49D594BDF05E}" styleName="Světlý styl 1 – zvýraznění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C083E6E3-FA7D-4D7B-A595-EF9225AFEA82}" styleName="Světlý styl 1 – zvýraznění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68D230F3-CF80-4859-8CE7-A43EE81993B5}" styleName="Světlý styl 1 – zvýraznění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BDBED569-4797-4DF1-A0F4-6AAB3CD982D8}" styleName="Světlý styl 3 – zvýraznění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ED083AE6-46FA-4A59-8FB0-9F97EB10719F}" styleName="Světlý styl 3 – zvýraznění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22838BEF-8BB2-4498-84A7-C5851F593DF1}" styleName="Střední styl 4 – zvýraznění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0505E3EF-67EA-436B-97B2-0124C06EBD24}" styleName="Střední styl 4 – zvýraznění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C4B1156A-380E-4F78-BDF5-A606A8083BF9}" styleName="Střední styl 4 – zvýraznění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  <a:tblStyle styleId="{74C1A8A3-306A-4EB7-A6B1-4F7E0EB9C5D6}" styleName="Střední styl 3 – zvýraznění 5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884" autoAdjust="0"/>
    <p:restoredTop sz="94660"/>
  </p:normalViewPr>
  <p:slideViewPr>
    <p:cSldViewPr>
      <p:cViewPr varScale="1">
        <p:scale>
          <a:sx n="84" d="100"/>
          <a:sy n="84" d="100"/>
        </p:scale>
        <p:origin x="1330" y="5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85" d="100"/>
          <a:sy n="85" d="100"/>
        </p:scale>
        <p:origin x="-3114" y="-90"/>
      </p:cViewPr>
      <p:guideLst>
        <p:guide orient="horz" pos="3127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5.xml"/><Relationship Id="rId13" Type="http://schemas.openxmlformats.org/officeDocument/2006/relationships/slide" Target="slides/slide5.xml"/><Relationship Id="rId18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21" Type="http://schemas.openxmlformats.org/officeDocument/2006/relationships/presProps" Target="presProps.xml"/><Relationship Id="rId7" Type="http://schemas.openxmlformats.org/officeDocument/2006/relationships/slideMaster" Target="slideMasters/slideMaster4.xml"/><Relationship Id="rId12" Type="http://schemas.openxmlformats.org/officeDocument/2006/relationships/slide" Target="slides/slide4.xml"/><Relationship Id="rId17" Type="http://schemas.openxmlformats.org/officeDocument/2006/relationships/slide" Target="slides/slide9.xml"/><Relationship Id="rId2" Type="http://schemas.openxmlformats.org/officeDocument/2006/relationships/customXml" Target="../customXml/item2.xml"/><Relationship Id="rId16" Type="http://schemas.openxmlformats.org/officeDocument/2006/relationships/slide" Target="slides/slide8.xml"/><Relationship Id="rId20" Type="http://schemas.openxmlformats.org/officeDocument/2006/relationships/tags" Target="tags/tag1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3.xml"/><Relationship Id="rId24" Type="http://schemas.openxmlformats.org/officeDocument/2006/relationships/tableStyles" Target="tableStyle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7.xml"/><Relationship Id="rId23" Type="http://schemas.openxmlformats.org/officeDocument/2006/relationships/theme" Target="theme/theme1.xml"/><Relationship Id="rId10" Type="http://schemas.openxmlformats.org/officeDocument/2006/relationships/slide" Target="slides/slide2.xml"/><Relationship Id="rId19" Type="http://schemas.openxmlformats.org/officeDocument/2006/relationships/handoutMaster" Target="handoutMasters/handout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1.xml"/><Relationship Id="rId14" Type="http://schemas.openxmlformats.org/officeDocument/2006/relationships/slide" Target="slides/slide6.xml"/><Relationship Id="rId22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 dirty="0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quarter" idx="1"/>
          </p:nvPr>
        </p:nvSpPr>
        <p:spPr>
          <a:xfrm>
            <a:off x="3850444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62325A2-0010-49E7-A25E-E0D0873508FF}" type="datetimeFigureOut">
              <a:rPr lang="cs-CZ" smtClean="0"/>
              <a:t>20.6.2019</a:t>
            </a:fld>
            <a:endParaRPr lang="cs-CZ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2"/>
          </p:nvPr>
        </p:nvSpPr>
        <p:spPr>
          <a:xfrm>
            <a:off x="1" y="9428584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3"/>
          </p:nvPr>
        </p:nvSpPr>
        <p:spPr>
          <a:xfrm>
            <a:off x="3850444" y="9428584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8C3F681-7200-4055-8E0D-43E95DBA710C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07649942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 dirty="0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50444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29F8A1F-F123-403A-A199-6ACE75BF4AF8}" type="datetimeFigureOut">
              <a:rPr lang="cs-CZ" smtClean="0"/>
              <a:t>20.6.2019</a:t>
            </a:fld>
            <a:endParaRPr lang="cs-CZ" dirty="0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 dirty="0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79768" y="4715154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1" y="9428584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 dirty="0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50444" y="9428584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D6A6AA3-7F50-44AC-AE56-CB1086D24DC3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3293144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itulni_stra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Obrázek 10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1"/>
          <a:stretch/>
        </p:blipFill>
        <p:spPr>
          <a:xfrm>
            <a:off x="0" y="1"/>
            <a:ext cx="5760640" cy="6858000"/>
          </a:xfrm>
          <a:prstGeom prst="rect">
            <a:avLst/>
          </a:prstGeom>
        </p:spPr>
      </p:pic>
      <p:grpSp>
        <p:nvGrpSpPr>
          <p:cNvPr id="15" name="Skupina 14"/>
          <p:cNvGrpSpPr/>
          <p:nvPr userDrawn="1"/>
        </p:nvGrpSpPr>
        <p:grpSpPr>
          <a:xfrm>
            <a:off x="865842" y="4005064"/>
            <a:ext cx="6643033" cy="72008"/>
            <a:chOff x="242595" y="3651870"/>
            <a:chExt cx="5472608" cy="108012"/>
          </a:xfrm>
        </p:grpSpPr>
        <p:sp>
          <p:nvSpPr>
            <p:cNvPr id="16" name="Obdélník 15"/>
            <p:cNvSpPr/>
            <p:nvPr/>
          </p:nvSpPr>
          <p:spPr>
            <a:xfrm>
              <a:off x="242595" y="3651870"/>
              <a:ext cx="1368152" cy="108012"/>
            </a:xfrm>
            <a:prstGeom prst="rect">
              <a:avLst/>
            </a:prstGeom>
            <a:solidFill>
              <a:srgbClr val="FAC98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 dirty="0"/>
            </a:p>
          </p:txBody>
        </p:sp>
        <p:sp>
          <p:nvSpPr>
            <p:cNvPr id="17" name="Obdélník 16"/>
            <p:cNvSpPr/>
            <p:nvPr/>
          </p:nvSpPr>
          <p:spPr>
            <a:xfrm>
              <a:off x="1610747" y="3651870"/>
              <a:ext cx="1368152" cy="108012"/>
            </a:xfrm>
            <a:prstGeom prst="rect">
              <a:avLst/>
            </a:prstGeom>
            <a:solidFill>
              <a:srgbClr val="FCE5C7">
                <a:alpha val="8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 dirty="0"/>
            </a:p>
          </p:txBody>
        </p:sp>
        <p:sp>
          <p:nvSpPr>
            <p:cNvPr id="18" name="Obdélník 17"/>
            <p:cNvSpPr/>
            <p:nvPr/>
          </p:nvSpPr>
          <p:spPr>
            <a:xfrm>
              <a:off x="2978899" y="3651870"/>
              <a:ext cx="1368152" cy="108012"/>
            </a:xfrm>
            <a:prstGeom prst="rect">
              <a:avLst/>
            </a:prstGeom>
            <a:solidFill>
              <a:srgbClr val="8AB0D9">
                <a:alpha val="6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 dirty="0"/>
            </a:p>
          </p:txBody>
        </p:sp>
        <p:sp>
          <p:nvSpPr>
            <p:cNvPr id="19" name="Obdélník 18"/>
            <p:cNvSpPr/>
            <p:nvPr/>
          </p:nvSpPr>
          <p:spPr>
            <a:xfrm>
              <a:off x="4347051" y="3651870"/>
              <a:ext cx="1368152" cy="108012"/>
            </a:xfrm>
            <a:prstGeom prst="rect">
              <a:avLst/>
            </a:prstGeom>
            <a:solidFill>
              <a:srgbClr val="D4E0F0">
                <a:alpha val="4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 dirty="0"/>
            </a:p>
          </p:txBody>
        </p:sp>
      </p:grpSp>
      <p:sp>
        <p:nvSpPr>
          <p:cNvPr id="7" name="Nadpis 1"/>
          <p:cNvSpPr>
            <a:spLocks noGrp="1"/>
          </p:cNvSpPr>
          <p:nvPr>
            <p:ph type="ctrTitle"/>
          </p:nvPr>
        </p:nvSpPr>
        <p:spPr>
          <a:xfrm>
            <a:off x="755576" y="2564904"/>
            <a:ext cx="8136904" cy="768085"/>
          </a:xfrm>
        </p:spPr>
        <p:txBody>
          <a:bodyPr>
            <a:normAutofit/>
          </a:bodyPr>
          <a:lstStyle>
            <a:lvl1pPr algn="l">
              <a:defRPr sz="32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cs-CZ"/>
              <a:t>Kliknutím lze upravit styl.</a:t>
            </a:r>
            <a:endParaRPr lang="cs-CZ" dirty="0"/>
          </a:p>
        </p:txBody>
      </p:sp>
      <p:sp>
        <p:nvSpPr>
          <p:cNvPr id="8" name="Podnadpis 2"/>
          <p:cNvSpPr>
            <a:spLocks noGrp="1"/>
          </p:cNvSpPr>
          <p:nvPr>
            <p:ph type="subTitle" idx="1"/>
          </p:nvPr>
        </p:nvSpPr>
        <p:spPr>
          <a:xfrm>
            <a:off x="755576" y="3332989"/>
            <a:ext cx="8136904" cy="576064"/>
          </a:xfrm>
        </p:spPr>
        <p:txBody>
          <a:bodyPr>
            <a:normAutofit/>
          </a:bodyPr>
          <a:lstStyle>
            <a:lvl1pPr marL="0" indent="0" algn="l">
              <a:buNone/>
              <a:defRPr sz="20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/>
              <a:t>Kliknutím můžete upravit styl předlohy.</a:t>
            </a:r>
            <a:endParaRPr lang="cs-CZ" dirty="0"/>
          </a:p>
        </p:txBody>
      </p:sp>
      <p:pic>
        <p:nvPicPr>
          <p:cNvPr id="14" name="Obrázek 13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68781" y="6021288"/>
            <a:ext cx="1723699" cy="6406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81918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ři obrázk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cs-CZ" dirty="0"/>
          </a:p>
        </p:txBody>
      </p:sp>
      <p:sp>
        <p:nvSpPr>
          <p:cNvPr id="4" name="Zástupný symbol pro obrázek 3"/>
          <p:cNvSpPr>
            <a:spLocks noGrp="1"/>
          </p:cNvSpPr>
          <p:nvPr>
            <p:ph type="pic" sz="quarter" idx="10"/>
          </p:nvPr>
        </p:nvSpPr>
        <p:spPr>
          <a:xfrm>
            <a:off x="251520" y="1700808"/>
            <a:ext cx="2736304" cy="3072341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cs-CZ"/>
              <a:t>Kliknutím na ikonu přidáte obrázek.</a:t>
            </a:r>
            <a:endParaRPr lang="cs-CZ" dirty="0"/>
          </a:p>
        </p:txBody>
      </p:sp>
      <p:sp>
        <p:nvSpPr>
          <p:cNvPr id="8" name="Zástupný symbol pro obrázek 3"/>
          <p:cNvSpPr>
            <a:spLocks noGrp="1"/>
          </p:cNvSpPr>
          <p:nvPr>
            <p:ph type="pic" sz="quarter" idx="11"/>
          </p:nvPr>
        </p:nvSpPr>
        <p:spPr>
          <a:xfrm>
            <a:off x="6156176" y="1700808"/>
            <a:ext cx="2736304" cy="3072341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cs-CZ"/>
              <a:t>Kliknutím na ikonu přidáte obrázek.</a:t>
            </a:r>
            <a:endParaRPr lang="cs-CZ" dirty="0"/>
          </a:p>
        </p:txBody>
      </p:sp>
      <p:sp>
        <p:nvSpPr>
          <p:cNvPr id="9" name="Zástupný symbol pro obrázek 3"/>
          <p:cNvSpPr>
            <a:spLocks noGrp="1"/>
          </p:cNvSpPr>
          <p:nvPr>
            <p:ph type="pic" sz="quarter" idx="12"/>
          </p:nvPr>
        </p:nvSpPr>
        <p:spPr>
          <a:xfrm>
            <a:off x="3203848" y="1700808"/>
            <a:ext cx="2736304" cy="3072341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cs-CZ"/>
              <a:t>Kliknutím na ikonu přidáte obrázek.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2476789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koneč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Obrázek 9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61641" y="908720"/>
            <a:ext cx="5618671" cy="2088232"/>
          </a:xfrm>
          <a:prstGeom prst="rect">
            <a:avLst/>
          </a:prstGeom>
        </p:spPr>
      </p:pic>
      <p:sp>
        <p:nvSpPr>
          <p:cNvPr id="16" name="Zástupný symbol pro text 3"/>
          <p:cNvSpPr>
            <a:spLocks noGrp="1"/>
          </p:cNvSpPr>
          <p:nvPr>
            <p:ph type="body" sz="half" idx="2" hasCustomPrompt="1"/>
          </p:nvPr>
        </p:nvSpPr>
        <p:spPr>
          <a:xfrm>
            <a:off x="125518" y="4149080"/>
            <a:ext cx="8892000" cy="360040"/>
          </a:xfrm>
        </p:spPr>
        <p:txBody>
          <a:bodyPr lIns="104400" rIns="104400">
            <a:normAutofit/>
          </a:bodyPr>
          <a:lstStyle>
            <a:lvl1pPr marL="0" indent="0" algn="ctr">
              <a:buNone/>
              <a:defRPr sz="2000" cap="all" baseline="0">
                <a:solidFill>
                  <a:srgbClr val="818285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dirty="0"/>
              <a:t>Kliknutím lze upravit styl předlohy</a:t>
            </a:r>
          </a:p>
          <a:p>
            <a:pPr lvl="0"/>
            <a:endParaRPr lang="cs-CZ" dirty="0"/>
          </a:p>
        </p:txBody>
      </p:sp>
      <p:sp>
        <p:nvSpPr>
          <p:cNvPr id="17" name="Zástupný symbol pro text 3"/>
          <p:cNvSpPr>
            <a:spLocks noGrp="1"/>
          </p:cNvSpPr>
          <p:nvPr>
            <p:ph type="body" sz="half" idx="10" hasCustomPrompt="1"/>
          </p:nvPr>
        </p:nvSpPr>
        <p:spPr>
          <a:xfrm>
            <a:off x="126026" y="4581128"/>
            <a:ext cx="8892000" cy="360040"/>
          </a:xfrm>
        </p:spPr>
        <p:txBody>
          <a:bodyPr lIns="104400" rIns="104400">
            <a:normAutofit/>
          </a:bodyPr>
          <a:lstStyle>
            <a:lvl1pPr marL="0" indent="0" algn="ctr">
              <a:buNone/>
              <a:defRPr sz="2000" cap="none" baseline="0">
                <a:solidFill>
                  <a:srgbClr val="006DB5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dirty="0"/>
              <a:t>Kliknutím lze upravit styl předlohy</a:t>
            </a:r>
          </a:p>
          <a:p>
            <a:pPr lvl="0"/>
            <a:endParaRPr lang="cs-CZ" dirty="0"/>
          </a:p>
        </p:txBody>
      </p:sp>
      <p:grpSp>
        <p:nvGrpSpPr>
          <p:cNvPr id="18" name="Skupina 17"/>
          <p:cNvGrpSpPr>
            <a:grpSpLocks/>
          </p:cNvGrpSpPr>
          <p:nvPr userDrawn="1"/>
        </p:nvGrpSpPr>
        <p:grpSpPr>
          <a:xfrm>
            <a:off x="251520" y="6021288"/>
            <a:ext cx="8640000" cy="43200"/>
            <a:chOff x="242595" y="3651870"/>
            <a:chExt cx="5472608" cy="108012"/>
          </a:xfrm>
        </p:grpSpPr>
        <p:sp>
          <p:nvSpPr>
            <p:cNvPr id="19" name="Obdélník 18"/>
            <p:cNvSpPr/>
            <p:nvPr/>
          </p:nvSpPr>
          <p:spPr>
            <a:xfrm>
              <a:off x="242595" y="3651870"/>
              <a:ext cx="1368152" cy="108012"/>
            </a:xfrm>
            <a:prstGeom prst="rect">
              <a:avLst/>
            </a:prstGeom>
            <a:solidFill>
              <a:srgbClr val="FAC98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 dirty="0"/>
            </a:p>
          </p:txBody>
        </p:sp>
        <p:sp>
          <p:nvSpPr>
            <p:cNvPr id="20" name="Obdélník 19"/>
            <p:cNvSpPr/>
            <p:nvPr/>
          </p:nvSpPr>
          <p:spPr>
            <a:xfrm>
              <a:off x="1610747" y="3651870"/>
              <a:ext cx="1368152" cy="108012"/>
            </a:xfrm>
            <a:prstGeom prst="rect">
              <a:avLst/>
            </a:prstGeom>
            <a:solidFill>
              <a:srgbClr val="FCE5C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 dirty="0"/>
            </a:p>
          </p:txBody>
        </p:sp>
        <p:sp>
          <p:nvSpPr>
            <p:cNvPr id="21" name="Obdélník 20"/>
            <p:cNvSpPr/>
            <p:nvPr/>
          </p:nvSpPr>
          <p:spPr>
            <a:xfrm>
              <a:off x="2978898" y="3651870"/>
              <a:ext cx="1368152" cy="108012"/>
            </a:xfrm>
            <a:prstGeom prst="rect">
              <a:avLst/>
            </a:prstGeom>
            <a:solidFill>
              <a:srgbClr val="8AB0D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 dirty="0"/>
            </a:p>
          </p:txBody>
        </p:sp>
        <p:sp>
          <p:nvSpPr>
            <p:cNvPr id="22" name="Obdélník 21"/>
            <p:cNvSpPr/>
            <p:nvPr/>
          </p:nvSpPr>
          <p:spPr>
            <a:xfrm>
              <a:off x="4347051" y="3651870"/>
              <a:ext cx="1368152" cy="108012"/>
            </a:xfrm>
            <a:prstGeom prst="rect">
              <a:avLst/>
            </a:prstGeom>
            <a:solidFill>
              <a:srgbClr val="D4E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 dirty="0"/>
            </a:p>
          </p:txBody>
        </p:sp>
      </p:grpSp>
      <p:sp>
        <p:nvSpPr>
          <p:cNvPr id="23" name="Zástupný symbol pro zápatí 2"/>
          <p:cNvSpPr txBox="1">
            <a:spLocks/>
          </p:cNvSpPr>
          <p:nvPr userDrawn="1"/>
        </p:nvSpPr>
        <p:spPr bwMode="auto">
          <a:xfrm>
            <a:off x="6661190" y="6208504"/>
            <a:ext cx="2482810" cy="6995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180000" numCol="1" anchor="b" anchorCtr="0" compatLnSpc="1">
            <a:prstTxWarp prst="textNoShape">
              <a:avLst/>
            </a:prstTxWarp>
          </a:bodyPr>
          <a:lstStyle>
            <a:defPPr>
              <a:defRPr lang="de-CH"/>
            </a:defPPr>
            <a:lvl1pPr algn="l" rtl="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sz="600" kern="1200">
                <a:solidFill>
                  <a:srgbClr val="666666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50000"/>
              </a:spcBef>
              <a:spcAft>
                <a:spcPct val="0"/>
              </a:spcAft>
              <a:buClr>
                <a:schemeClr val="tx2"/>
              </a:buClr>
              <a:buSzPct val="70000"/>
              <a:buFont typeface="Wingdings" pitchFamily="2" charset="2"/>
              <a:buChar char="§"/>
              <a:defRPr kern="1200">
                <a:solidFill>
                  <a:srgbClr val="000000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50000"/>
              </a:spcBef>
              <a:spcAft>
                <a:spcPct val="0"/>
              </a:spcAft>
              <a:buClr>
                <a:schemeClr val="tx2"/>
              </a:buClr>
              <a:buSzPct val="70000"/>
              <a:buFont typeface="Wingdings" pitchFamily="2" charset="2"/>
              <a:buChar char="§"/>
              <a:defRPr kern="1200">
                <a:solidFill>
                  <a:srgbClr val="000000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50000"/>
              </a:spcBef>
              <a:spcAft>
                <a:spcPct val="0"/>
              </a:spcAft>
              <a:buClr>
                <a:schemeClr val="tx2"/>
              </a:buClr>
              <a:buSzPct val="70000"/>
              <a:buFont typeface="Wingdings" pitchFamily="2" charset="2"/>
              <a:buChar char="§"/>
              <a:defRPr kern="1200">
                <a:solidFill>
                  <a:srgbClr val="000000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50000"/>
              </a:spcBef>
              <a:spcAft>
                <a:spcPct val="0"/>
              </a:spcAft>
              <a:buClr>
                <a:schemeClr val="tx2"/>
              </a:buClr>
              <a:buSzPct val="70000"/>
              <a:buFont typeface="Wingdings" pitchFamily="2" charset="2"/>
              <a:buChar char="§"/>
              <a:defRPr kern="1200">
                <a:solidFill>
                  <a:srgbClr val="000000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rgbClr val="000000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rgbClr val="000000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rgbClr val="000000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rgbClr val="000000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cs-CZ" altLang="cs-CZ" sz="1000" b="0" i="0" u="none" strike="noStrike" kern="1200" cap="none" spc="0" normalizeH="0" baseline="0" noProof="0" dirty="0">
              <a:ln>
                <a:noFill/>
              </a:ln>
              <a:solidFill>
                <a:srgbClr val="666666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  <a:p>
            <a:pPr marL="0" marR="0" lvl="0" indent="0" algn="l" defTabSz="914400" rtl="0" eaLnBrk="0" fontAlgn="base" latinLnBrk="0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cs-CZ" altLang="cs-CZ" sz="1000" b="0" i="0" u="none" strike="noStrike" kern="1200" cap="none" spc="0" normalizeH="0" baseline="0" noProof="0" dirty="0">
              <a:ln>
                <a:noFill/>
              </a:ln>
              <a:solidFill>
                <a:srgbClr val="666666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900" b="1" i="0" u="none" strike="noStrike" kern="1200" cap="none" spc="0" normalizeH="0" baseline="0" noProof="0" dirty="0">
                <a:ln>
                  <a:noFill/>
                </a:ln>
                <a:solidFill>
                  <a:srgbClr val="006DB5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Centrum investic, rozvoje a inovací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900" b="0" i="0" u="none" strike="noStrike" kern="1200" cap="none" spc="0" normalizeH="0" baseline="0" noProof="0" dirty="0" err="1">
                <a:ln>
                  <a:noFill/>
                </a:ln>
                <a:solidFill>
                  <a:srgbClr val="666666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Regiocentrum</a:t>
            </a:r>
            <a:r>
              <a:rPr kumimoji="0" lang="cs-CZ" altLang="cs-CZ" sz="900" b="0" i="0" u="none" strike="noStrike" kern="1200" cap="none" spc="0" normalizeH="0" baseline="0" noProof="0" dirty="0">
                <a:ln>
                  <a:noFill/>
                </a:ln>
                <a:solidFill>
                  <a:srgbClr val="666666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 Nový pivovar | Evropský dům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900" b="0" i="0" u="none" strike="noStrike" kern="1200" cap="none" spc="0" normalizeH="0" baseline="0" noProof="0" dirty="0">
                <a:ln>
                  <a:noFill/>
                </a:ln>
                <a:solidFill>
                  <a:srgbClr val="666666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Soukenická 54, 500 03 Hradec Králové </a:t>
            </a:r>
            <a:endParaRPr kumimoji="0" lang="en-US" altLang="cs-CZ" sz="900" b="0" i="0" u="none" strike="noStrike" kern="1200" cap="none" spc="0" normalizeH="0" baseline="0" noProof="0" dirty="0">
              <a:ln>
                <a:noFill/>
              </a:ln>
              <a:solidFill>
                <a:srgbClr val="666666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4" name="Zástupný symbol pro zápatí 2"/>
          <p:cNvSpPr txBox="1">
            <a:spLocks/>
          </p:cNvSpPr>
          <p:nvPr userDrawn="1"/>
        </p:nvSpPr>
        <p:spPr bwMode="auto">
          <a:xfrm>
            <a:off x="467544" y="6209605"/>
            <a:ext cx="1080120" cy="4217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180000" numCol="1" anchor="b" anchorCtr="0" compatLnSpc="1">
            <a:prstTxWarp prst="textNoShape">
              <a:avLst/>
            </a:prstTxWarp>
          </a:bodyPr>
          <a:lstStyle>
            <a:defPPr>
              <a:defRPr lang="de-CH"/>
            </a:defPPr>
            <a:lvl1pPr algn="l" rtl="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sz="600" kern="1200">
                <a:solidFill>
                  <a:srgbClr val="666666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50000"/>
              </a:spcBef>
              <a:spcAft>
                <a:spcPct val="0"/>
              </a:spcAft>
              <a:buClr>
                <a:schemeClr val="tx2"/>
              </a:buClr>
              <a:buSzPct val="70000"/>
              <a:buFont typeface="Wingdings" pitchFamily="2" charset="2"/>
              <a:buChar char="§"/>
              <a:defRPr kern="1200">
                <a:solidFill>
                  <a:srgbClr val="000000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50000"/>
              </a:spcBef>
              <a:spcAft>
                <a:spcPct val="0"/>
              </a:spcAft>
              <a:buClr>
                <a:schemeClr val="tx2"/>
              </a:buClr>
              <a:buSzPct val="70000"/>
              <a:buFont typeface="Wingdings" pitchFamily="2" charset="2"/>
              <a:buChar char="§"/>
              <a:defRPr kern="1200">
                <a:solidFill>
                  <a:srgbClr val="000000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50000"/>
              </a:spcBef>
              <a:spcAft>
                <a:spcPct val="0"/>
              </a:spcAft>
              <a:buClr>
                <a:schemeClr val="tx2"/>
              </a:buClr>
              <a:buSzPct val="70000"/>
              <a:buFont typeface="Wingdings" pitchFamily="2" charset="2"/>
              <a:buChar char="§"/>
              <a:defRPr kern="1200">
                <a:solidFill>
                  <a:srgbClr val="000000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50000"/>
              </a:spcBef>
              <a:spcAft>
                <a:spcPct val="0"/>
              </a:spcAft>
              <a:buClr>
                <a:schemeClr val="tx2"/>
              </a:buClr>
              <a:buSzPct val="70000"/>
              <a:buFont typeface="Wingdings" pitchFamily="2" charset="2"/>
              <a:buChar char="§"/>
              <a:defRPr kern="1200">
                <a:solidFill>
                  <a:srgbClr val="000000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rgbClr val="000000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rgbClr val="000000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rgbClr val="000000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rgbClr val="000000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900" b="0" i="0" u="none" strike="noStrike" kern="1200" cap="none" spc="0" normalizeH="0" baseline="0" noProof="0" dirty="0">
                <a:ln>
                  <a:noFill/>
                </a:ln>
                <a:solidFill>
                  <a:srgbClr val="666666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+420 495 817 802</a:t>
            </a:r>
          </a:p>
        </p:txBody>
      </p:sp>
      <p:sp>
        <p:nvSpPr>
          <p:cNvPr id="25" name="Zástupný symbol pro zápatí 2"/>
          <p:cNvSpPr txBox="1">
            <a:spLocks/>
          </p:cNvSpPr>
          <p:nvPr userDrawn="1"/>
        </p:nvSpPr>
        <p:spPr bwMode="auto">
          <a:xfrm>
            <a:off x="2411760" y="6209605"/>
            <a:ext cx="1080120" cy="4217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180000" numCol="1" anchor="b" anchorCtr="0" compatLnSpc="1">
            <a:prstTxWarp prst="textNoShape">
              <a:avLst/>
            </a:prstTxWarp>
          </a:bodyPr>
          <a:lstStyle>
            <a:defPPr>
              <a:defRPr lang="de-CH"/>
            </a:defPPr>
            <a:lvl1pPr algn="l" rtl="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sz="600" kern="1200">
                <a:solidFill>
                  <a:srgbClr val="666666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50000"/>
              </a:spcBef>
              <a:spcAft>
                <a:spcPct val="0"/>
              </a:spcAft>
              <a:buClr>
                <a:schemeClr val="tx2"/>
              </a:buClr>
              <a:buSzPct val="70000"/>
              <a:buFont typeface="Wingdings" pitchFamily="2" charset="2"/>
              <a:buChar char="§"/>
              <a:defRPr kern="1200">
                <a:solidFill>
                  <a:srgbClr val="000000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50000"/>
              </a:spcBef>
              <a:spcAft>
                <a:spcPct val="0"/>
              </a:spcAft>
              <a:buClr>
                <a:schemeClr val="tx2"/>
              </a:buClr>
              <a:buSzPct val="70000"/>
              <a:buFont typeface="Wingdings" pitchFamily="2" charset="2"/>
              <a:buChar char="§"/>
              <a:defRPr kern="1200">
                <a:solidFill>
                  <a:srgbClr val="000000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50000"/>
              </a:spcBef>
              <a:spcAft>
                <a:spcPct val="0"/>
              </a:spcAft>
              <a:buClr>
                <a:schemeClr val="tx2"/>
              </a:buClr>
              <a:buSzPct val="70000"/>
              <a:buFont typeface="Wingdings" pitchFamily="2" charset="2"/>
              <a:buChar char="§"/>
              <a:defRPr kern="1200">
                <a:solidFill>
                  <a:srgbClr val="000000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50000"/>
              </a:spcBef>
              <a:spcAft>
                <a:spcPct val="0"/>
              </a:spcAft>
              <a:buClr>
                <a:schemeClr val="tx2"/>
              </a:buClr>
              <a:buSzPct val="70000"/>
              <a:buFont typeface="Wingdings" pitchFamily="2" charset="2"/>
              <a:buChar char="§"/>
              <a:defRPr kern="1200">
                <a:solidFill>
                  <a:srgbClr val="000000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rgbClr val="000000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rgbClr val="000000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rgbClr val="000000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rgbClr val="000000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900" b="0" i="0" u="none" strike="noStrike" kern="1200" cap="none" spc="0" normalizeH="0" baseline="0" noProof="0" dirty="0">
                <a:ln>
                  <a:noFill/>
                </a:ln>
                <a:solidFill>
                  <a:srgbClr val="666666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info@cirihk.cz</a:t>
            </a:r>
          </a:p>
        </p:txBody>
      </p:sp>
      <p:sp>
        <p:nvSpPr>
          <p:cNvPr id="26" name="Zástupný symbol pro zápatí 2"/>
          <p:cNvSpPr txBox="1">
            <a:spLocks/>
          </p:cNvSpPr>
          <p:nvPr userDrawn="1"/>
        </p:nvSpPr>
        <p:spPr bwMode="auto">
          <a:xfrm>
            <a:off x="4572026" y="6209605"/>
            <a:ext cx="1080120" cy="4217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180000" numCol="1" anchor="b" anchorCtr="0" compatLnSpc="1">
            <a:prstTxWarp prst="textNoShape">
              <a:avLst/>
            </a:prstTxWarp>
          </a:bodyPr>
          <a:lstStyle>
            <a:defPPr>
              <a:defRPr lang="de-CH"/>
            </a:defPPr>
            <a:lvl1pPr algn="l" rtl="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sz="600" kern="1200">
                <a:solidFill>
                  <a:srgbClr val="666666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50000"/>
              </a:spcBef>
              <a:spcAft>
                <a:spcPct val="0"/>
              </a:spcAft>
              <a:buClr>
                <a:schemeClr val="tx2"/>
              </a:buClr>
              <a:buSzPct val="70000"/>
              <a:buFont typeface="Wingdings" pitchFamily="2" charset="2"/>
              <a:buChar char="§"/>
              <a:defRPr kern="1200">
                <a:solidFill>
                  <a:srgbClr val="000000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50000"/>
              </a:spcBef>
              <a:spcAft>
                <a:spcPct val="0"/>
              </a:spcAft>
              <a:buClr>
                <a:schemeClr val="tx2"/>
              </a:buClr>
              <a:buSzPct val="70000"/>
              <a:buFont typeface="Wingdings" pitchFamily="2" charset="2"/>
              <a:buChar char="§"/>
              <a:defRPr kern="1200">
                <a:solidFill>
                  <a:srgbClr val="000000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50000"/>
              </a:spcBef>
              <a:spcAft>
                <a:spcPct val="0"/>
              </a:spcAft>
              <a:buClr>
                <a:schemeClr val="tx2"/>
              </a:buClr>
              <a:buSzPct val="70000"/>
              <a:buFont typeface="Wingdings" pitchFamily="2" charset="2"/>
              <a:buChar char="§"/>
              <a:defRPr kern="1200">
                <a:solidFill>
                  <a:srgbClr val="000000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50000"/>
              </a:spcBef>
              <a:spcAft>
                <a:spcPct val="0"/>
              </a:spcAft>
              <a:buClr>
                <a:schemeClr val="tx2"/>
              </a:buClr>
              <a:buSzPct val="70000"/>
              <a:buFont typeface="Wingdings" pitchFamily="2" charset="2"/>
              <a:buChar char="§"/>
              <a:defRPr kern="1200">
                <a:solidFill>
                  <a:srgbClr val="000000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rgbClr val="000000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rgbClr val="000000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rgbClr val="000000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rgbClr val="000000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900" b="0" i="0" u="none" strike="noStrike" kern="1200" cap="none" spc="0" normalizeH="0" baseline="0" noProof="0" dirty="0">
                <a:ln>
                  <a:noFill/>
                </a:ln>
                <a:solidFill>
                  <a:srgbClr val="666666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www.cirihk.cz</a:t>
            </a:r>
          </a:p>
        </p:txBody>
      </p:sp>
      <p:pic>
        <p:nvPicPr>
          <p:cNvPr id="27" name="Obrázek 26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44208" y="6304540"/>
            <a:ext cx="153936" cy="153936"/>
          </a:xfrm>
          <a:prstGeom prst="rect">
            <a:avLst/>
          </a:prstGeom>
        </p:spPr>
      </p:pic>
      <p:pic>
        <p:nvPicPr>
          <p:cNvPr id="28" name="Obrázek 27"/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95736" y="6308010"/>
            <a:ext cx="157406" cy="157406"/>
          </a:xfrm>
          <a:prstGeom prst="rect">
            <a:avLst/>
          </a:prstGeom>
        </p:spPr>
      </p:pic>
      <p:pic>
        <p:nvPicPr>
          <p:cNvPr id="29" name="Obrázek 28"/>
          <p:cNvPicPr>
            <a:picLocks noChangeAspect="1"/>
          </p:cNvPicPr>
          <p:nvPr userDrawn="1"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1520" y="6304540"/>
            <a:ext cx="161023" cy="160876"/>
          </a:xfrm>
          <a:prstGeom prst="rect">
            <a:avLst/>
          </a:prstGeom>
        </p:spPr>
      </p:pic>
      <p:pic>
        <p:nvPicPr>
          <p:cNvPr id="30" name="Obrázek 29"/>
          <p:cNvPicPr>
            <a:picLocks noChangeAspect="1"/>
          </p:cNvPicPr>
          <p:nvPr userDrawn="1"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56680" y="6308010"/>
            <a:ext cx="163526" cy="1635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770974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30"/>
            <a:ext cx="7772400" cy="1470025"/>
          </a:xfrm>
        </p:spPr>
        <p:txBody>
          <a:bodyPr>
            <a:normAutofit/>
          </a:bodyPr>
          <a:lstStyle>
            <a:lvl1pPr algn="ctr">
              <a:defRPr sz="32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cs-CZ" dirty="0"/>
              <a:t>Kliknutím lze upravit styl.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dirty="0"/>
              <a:t>Kliknutím lze upravit styl předlohy.</a:t>
            </a:r>
          </a:p>
        </p:txBody>
      </p:sp>
    </p:spTree>
    <p:extLst>
      <p:ext uri="{BB962C8B-B14F-4D97-AF65-F5344CB8AC3E}">
        <p14:creationId xmlns:p14="http://schemas.microsoft.com/office/powerpoint/2010/main" val="234964604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>
            <a:lvl1pPr marL="342900" indent="-342900">
              <a:buFont typeface="Courier New" panose="02070309020205020404" pitchFamily="49" charset="0"/>
              <a:buChar char="o"/>
              <a:defRPr sz="24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cs-CZ" dirty="0"/>
              <a:t>Kliknutím lze upravit styly předlohy textu.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</a:p>
        </p:txBody>
      </p:sp>
    </p:spTree>
    <p:extLst>
      <p:ext uri="{BB962C8B-B14F-4D97-AF65-F5344CB8AC3E}">
        <p14:creationId xmlns:p14="http://schemas.microsoft.com/office/powerpoint/2010/main" val="5590078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1_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Kliknutím lze upravit styl.</a:t>
            </a:r>
          </a:p>
        </p:txBody>
      </p:sp>
    </p:spTree>
    <p:extLst>
      <p:ext uri="{BB962C8B-B14F-4D97-AF65-F5344CB8AC3E}">
        <p14:creationId xmlns:p14="http://schemas.microsoft.com/office/powerpoint/2010/main" val="294363866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obrázek 3"/>
          <p:cNvSpPr>
            <a:spLocks noGrp="1"/>
          </p:cNvSpPr>
          <p:nvPr>
            <p:ph type="pic" sz="quarter" idx="10"/>
          </p:nvPr>
        </p:nvSpPr>
        <p:spPr>
          <a:xfrm>
            <a:off x="251520" y="1700808"/>
            <a:ext cx="8640960" cy="4608512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endParaRPr lang="cs-CZ" dirty="0"/>
          </a:p>
        </p:txBody>
      </p:sp>
      <p:sp>
        <p:nvSpPr>
          <p:cNvPr id="7" name="Nadpis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</p:spTree>
    <p:extLst>
      <p:ext uri="{BB962C8B-B14F-4D97-AF65-F5344CB8AC3E}">
        <p14:creationId xmlns:p14="http://schemas.microsoft.com/office/powerpoint/2010/main" val="112326896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512" y="548680"/>
            <a:ext cx="8784976" cy="868957"/>
          </a:xfrm>
        </p:spPr>
        <p:txBody>
          <a:bodyPr/>
          <a:lstStyle/>
          <a:p>
            <a:r>
              <a:rPr lang="cs-CZ" dirty="0"/>
              <a:t>Kliknutím lze upravit styl.</a:t>
            </a:r>
          </a:p>
        </p:txBody>
      </p:sp>
      <p:sp>
        <p:nvSpPr>
          <p:cNvPr id="4" name="Zástupný symbol pro obrázek 3"/>
          <p:cNvSpPr>
            <a:spLocks noGrp="1"/>
          </p:cNvSpPr>
          <p:nvPr>
            <p:ph type="pic" sz="quarter" idx="10"/>
          </p:nvPr>
        </p:nvSpPr>
        <p:spPr>
          <a:xfrm>
            <a:off x="251520" y="1700808"/>
            <a:ext cx="8640960" cy="4608512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92966391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251520" y="613837"/>
            <a:ext cx="8640960" cy="5695487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33643211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obrázek 3"/>
          <p:cNvSpPr>
            <a:spLocks noGrp="1"/>
          </p:cNvSpPr>
          <p:nvPr>
            <p:ph type="pic" sz="quarter" idx="10"/>
          </p:nvPr>
        </p:nvSpPr>
        <p:spPr>
          <a:xfrm>
            <a:off x="251520" y="644693"/>
            <a:ext cx="8640960" cy="4128459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endParaRPr lang="cs-CZ" dirty="0"/>
          </a:p>
        </p:txBody>
      </p:sp>
      <p:sp>
        <p:nvSpPr>
          <p:cNvPr id="9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07504" y="4869160"/>
            <a:ext cx="8892000" cy="1303040"/>
          </a:xfrm>
        </p:spPr>
        <p:txBody>
          <a:bodyPr lIns="104400" rIns="104400"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dirty="0"/>
              <a:t>Kliknutím lze upravit styly předlohy textu.</a:t>
            </a:r>
          </a:p>
        </p:txBody>
      </p:sp>
    </p:spTree>
    <p:extLst>
      <p:ext uri="{BB962C8B-B14F-4D97-AF65-F5344CB8AC3E}">
        <p14:creationId xmlns:p14="http://schemas.microsoft.com/office/powerpoint/2010/main" val="300009982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Kliknutím lze upravit styl.</a:t>
            </a:r>
          </a:p>
        </p:txBody>
      </p:sp>
      <p:sp>
        <p:nvSpPr>
          <p:cNvPr id="4" name="Zástupný symbol pro obrázek 3"/>
          <p:cNvSpPr>
            <a:spLocks noGrp="1"/>
          </p:cNvSpPr>
          <p:nvPr>
            <p:ph type="pic" sz="quarter" idx="10"/>
          </p:nvPr>
        </p:nvSpPr>
        <p:spPr>
          <a:xfrm>
            <a:off x="251520" y="1508789"/>
            <a:ext cx="4176464" cy="3264363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endParaRPr lang="cs-CZ" dirty="0"/>
          </a:p>
        </p:txBody>
      </p:sp>
      <p:sp>
        <p:nvSpPr>
          <p:cNvPr id="7" name="Zástupný symbol pro obrázek 3"/>
          <p:cNvSpPr>
            <a:spLocks noGrp="1"/>
          </p:cNvSpPr>
          <p:nvPr>
            <p:ph type="pic" sz="quarter" idx="11"/>
          </p:nvPr>
        </p:nvSpPr>
        <p:spPr>
          <a:xfrm>
            <a:off x="4716016" y="1508789"/>
            <a:ext cx="4176464" cy="3264363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endParaRPr lang="cs-CZ" dirty="0"/>
          </a:p>
        </p:txBody>
      </p:sp>
      <p:sp>
        <p:nvSpPr>
          <p:cNvPr id="9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512" y="4965171"/>
            <a:ext cx="4248472" cy="120702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dirty="0"/>
              <a:t>Kliknutím lze upravit styly předlohy textu.</a:t>
            </a:r>
          </a:p>
        </p:txBody>
      </p:sp>
      <p:sp>
        <p:nvSpPr>
          <p:cNvPr id="11" name="Zástupný symbol pro text 3"/>
          <p:cNvSpPr>
            <a:spLocks noGrp="1"/>
          </p:cNvSpPr>
          <p:nvPr>
            <p:ph type="body" sz="half" idx="12"/>
          </p:nvPr>
        </p:nvSpPr>
        <p:spPr>
          <a:xfrm>
            <a:off x="4644008" y="4965171"/>
            <a:ext cx="4248472" cy="120702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dirty="0"/>
              <a:t>Kliknutím lze upravit styly předlohy textu.</a:t>
            </a:r>
          </a:p>
        </p:txBody>
      </p:sp>
    </p:spTree>
    <p:extLst>
      <p:ext uri="{BB962C8B-B14F-4D97-AF65-F5344CB8AC3E}">
        <p14:creationId xmlns:p14="http://schemas.microsoft.com/office/powerpoint/2010/main" val="17406448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30"/>
            <a:ext cx="7772400" cy="1470025"/>
          </a:xfrm>
        </p:spPr>
        <p:txBody>
          <a:bodyPr>
            <a:normAutofit/>
          </a:bodyPr>
          <a:lstStyle>
            <a:lvl1pPr algn="ctr">
              <a:defRPr sz="32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cs-CZ"/>
              <a:t>Kliknutím lze upravit styl.</a:t>
            </a:r>
            <a:endParaRPr lang="cs-CZ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/>
              <a:t>Kliknutím můžete upravit styl předlohy.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39104818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dva obrázk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Kliknutím lze upravit styl.</a:t>
            </a:r>
          </a:p>
        </p:txBody>
      </p:sp>
      <p:sp>
        <p:nvSpPr>
          <p:cNvPr id="4" name="Zástupný symbol pro obrázek 3"/>
          <p:cNvSpPr>
            <a:spLocks noGrp="1"/>
          </p:cNvSpPr>
          <p:nvPr>
            <p:ph type="pic" sz="quarter" idx="10"/>
          </p:nvPr>
        </p:nvSpPr>
        <p:spPr>
          <a:xfrm>
            <a:off x="251520" y="1700808"/>
            <a:ext cx="4176464" cy="4512501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endParaRPr lang="cs-CZ" dirty="0"/>
          </a:p>
        </p:txBody>
      </p:sp>
      <p:sp>
        <p:nvSpPr>
          <p:cNvPr id="11" name="Zástupný symbol pro text 3"/>
          <p:cNvSpPr>
            <a:spLocks noGrp="1"/>
          </p:cNvSpPr>
          <p:nvPr>
            <p:ph type="body" sz="half" idx="12"/>
          </p:nvPr>
        </p:nvSpPr>
        <p:spPr>
          <a:xfrm>
            <a:off x="4716016" y="1700808"/>
            <a:ext cx="4176464" cy="451250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dirty="0"/>
              <a:t>Kliknutím lze upravit styly předlohy textu.</a:t>
            </a:r>
          </a:p>
        </p:txBody>
      </p:sp>
    </p:spTree>
    <p:extLst>
      <p:ext uri="{BB962C8B-B14F-4D97-AF65-F5344CB8AC3E}">
        <p14:creationId xmlns:p14="http://schemas.microsoft.com/office/powerpoint/2010/main" val="397749879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ři obrázk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Kliknutím lze upravit styl.</a:t>
            </a:r>
          </a:p>
        </p:txBody>
      </p:sp>
      <p:sp>
        <p:nvSpPr>
          <p:cNvPr id="4" name="Zástupný symbol pro obrázek 3"/>
          <p:cNvSpPr>
            <a:spLocks noGrp="1"/>
          </p:cNvSpPr>
          <p:nvPr>
            <p:ph type="pic" sz="quarter" idx="10"/>
          </p:nvPr>
        </p:nvSpPr>
        <p:spPr>
          <a:xfrm>
            <a:off x="251520" y="1700808"/>
            <a:ext cx="2736304" cy="3072341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endParaRPr lang="cs-CZ" dirty="0"/>
          </a:p>
        </p:txBody>
      </p:sp>
      <p:sp>
        <p:nvSpPr>
          <p:cNvPr id="8" name="Zástupný symbol pro obrázek 3"/>
          <p:cNvSpPr>
            <a:spLocks noGrp="1"/>
          </p:cNvSpPr>
          <p:nvPr>
            <p:ph type="pic" sz="quarter" idx="11"/>
          </p:nvPr>
        </p:nvSpPr>
        <p:spPr>
          <a:xfrm>
            <a:off x="6156176" y="1700808"/>
            <a:ext cx="2736304" cy="3072341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endParaRPr lang="cs-CZ" dirty="0"/>
          </a:p>
        </p:txBody>
      </p:sp>
      <p:sp>
        <p:nvSpPr>
          <p:cNvPr id="9" name="Zástupný symbol pro obrázek 3"/>
          <p:cNvSpPr>
            <a:spLocks noGrp="1"/>
          </p:cNvSpPr>
          <p:nvPr>
            <p:ph type="pic" sz="quarter" idx="12"/>
          </p:nvPr>
        </p:nvSpPr>
        <p:spPr>
          <a:xfrm>
            <a:off x="3203848" y="1700808"/>
            <a:ext cx="2736304" cy="3072341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28316814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koneč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Skupina 15"/>
          <p:cNvGrpSpPr/>
          <p:nvPr userDrawn="1"/>
        </p:nvGrpSpPr>
        <p:grpSpPr>
          <a:xfrm>
            <a:off x="1250484" y="6501341"/>
            <a:ext cx="6643033" cy="72008"/>
            <a:chOff x="242595" y="3651870"/>
            <a:chExt cx="5472608" cy="108012"/>
          </a:xfrm>
        </p:grpSpPr>
        <p:sp>
          <p:nvSpPr>
            <p:cNvPr id="17" name="Obdélník 16"/>
            <p:cNvSpPr/>
            <p:nvPr/>
          </p:nvSpPr>
          <p:spPr>
            <a:xfrm>
              <a:off x="242595" y="3651870"/>
              <a:ext cx="1368152" cy="108012"/>
            </a:xfrm>
            <a:prstGeom prst="rect">
              <a:avLst/>
            </a:prstGeom>
            <a:solidFill>
              <a:srgbClr val="0072B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 dirty="0"/>
            </a:p>
          </p:txBody>
        </p:sp>
        <p:sp>
          <p:nvSpPr>
            <p:cNvPr id="18" name="Obdélník 17"/>
            <p:cNvSpPr/>
            <p:nvPr/>
          </p:nvSpPr>
          <p:spPr>
            <a:xfrm>
              <a:off x="1610747" y="3651870"/>
              <a:ext cx="1368152" cy="108012"/>
            </a:xfrm>
            <a:prstGeom prst="rect">
              <a:avLst/>
            </a:prstGeom>
            <a:solidFill>
              <a:srgbClr val="D7205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 dirty="0"/>
            </a:p>
          </p:txBody>
        </p:sp>
        <p:sp>
          <p:nvSpPr>
            <p:cNvPr id="19" name="Obdélník 18"/>
            <p:cNvSpPr/>
            <p:nvPr/>
          </p:nvSpPr>
          <p:spPr>
            <a:xfrm>
              <a:off x="2978898" y="3651870"/>
              <a:ext cx="1368152" cy="108012"/>
            </a:xfrm>
            <a:prstGeom prst="rect">
              <a:avLst/>
            </a:prstGeom>
            <a:solidFill>
              <a:srgbClr val="00984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 dirty="0"/>
            </a:p>
          </p:txBody>
        </p:sp>
        <p:sp>
          <p:nvSpPr>
            <p:cNvPr id="20" name="Obdélník 19"/>
            <p:cNvSpPr/>
            <p:nvPr/>
          </p:nvSpPr>
          <p:spPr>
            <a:xfrm>
              <a:off x="4347051" y="3651870"/>
              <a:ext cx="1368152" cy="108012"/>
            </a:xfrm>
            <a:prstGeom prst="rect">
              <a:avLst/>
            </a:prstGeom>
            <a:solidFill>
              <a:srgbClr val="F3931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 dirty="0"/>
            </a:p>
          </p:txBody>
        </p:sp>
      </p:grpSp>
      <p:sp>
        <p:nvSpPr>
          <p:cNvPr id="5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07504" y="4869160"/>
            <a:ext cx="8892000" cy="1303040"/>
          </a:xfrm>
        </p:spPr>
        <p:txBody>
          <a:bodyPr lIns="104400" rIns="104400"/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dirty="0"/>
              <a:t>Kliknutím lze upravit styly předlohy textu.</a:t>
            </a:r>
          </a:p>
        </p:txBody>
      </p:sp>
      <p:pic>
        <p:nvPicPr>
          <p:cNvPr id="2" name="Obrázek 1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94809" y="1700808"/>
            <a:ext cx="6754382" cy="18440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263957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30"/>
            <a:ext cx="7772400" cy="1470025"/>
          </a:xfrm>
        </p:spPr>
        <p:txBody>
          <a:bodyPr>
            <a:normAutofit/>
          </a:bodyPr>
          <a:lstStyle>
            <a:lvl1pPr algn="ctr">
              <a:defRPr sz="32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cs-CZ" dirty="0"/>
              <a:t>Kliknutím lze upravit styl.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dirty="0"/>
              <a:t>Kliknutím lze upravit styl předlohy.</a:t>
            </a:r>
          </a:p>
        </p:txBody>
      </p:sp>
    </p:spTree>
    <p:extLst>
      <p:ext uri="{BB962C8B-B14F-4D97-AF65-F5344CB8AC3E}">
        <p14:creationId xmlns:p14="http://schemas.microsoft.com/office/powerpoint/2010/main" val="398053594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>
            <a:lvl1pPr marL="342900" indent="-342900">
              <a:buFont typeface="Courier New" panose="02070309020205020404" pitchFamily="49" charset="0"/>
              <a:buChar char="o"/>
              <a:defRPr sz="24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cs-CZ" dirty="0"/>
              <a:t>Kliknutím lze upravit styly předlohy textu.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</a:p>
        </p:txBody>
      </p:sp>
    </p:spTree>
    <p:extLst>
      <p:ext uri="{BB962C8B-B14F-4D97-AF65-F5344CB8AC3E}">
        <p14:creationId xmlns:p14="http://schemas.microsoft.com/office/powerpoint/2010/main" val="298668737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1_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Kliknutím lze upravit styl.</a:t>
            </a:r>
          </a:p>
        </p:txBody>
      </p:sp>
    </p:spTree>
    <p:extLst>
      <p:ext uri="{BB962C8B-B14F-4D97-AF65-F5344CB8AC3E}">
        <p14:creationId xmlns:p14="http://schemas.microsoft.com/office/powerpoint/2010/main" val="148122652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obrázek 3"/>
          <p:cNvSpPr>
            <a:spLocks noGrp="1"/>
          </p:cNvSpPr>
          <p:nvPr>
            <p:ph type="pic" sz="quarter" idx="10"/>
          </p:nvPr>
        </p:nvSpPr>
        <p:spPr>
          <a:xfrm>
            <a:off x="251520" y="1700808"/>
            <a:ext cx="8640960" cy="4608512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endParaRPr lang="cs-CZ" dirty="0"/>
          </a:p>
        </p:txBody>
      </p:sp>
      <p:sp>
        <p:nvSpPr>
          <p:cNvPr id="7" name="Nadpis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</p:spTree>
    <p:extLst>
      <p:ext uri="{BB962C8B-B14F-4D97-AF65-F5344CB8AC3E}">
        <p14:creationId xmlns:p14="http://schemas.microsoft.com/office/powerpoint/2010/main" val="328487491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512" y="548680"/>
            <a:ext cx="8784976" cy="868957"/>
          </a:xfrm>
        </p:spPr>
        <p:txBody>
          <a:bodyPr/>
          <a:lstStyle/>
          <a:p>
            <a:r>
              <a:rPr lang="cs-CZ" dirty="0"/>
              <a:t>Kliknutím lze upravit styl.</a:t>
            </a:r>
          </a:p>
        </p:txBody>
      </p:sp>
      <p:sp>
        <p:nvSpPr>
          <p:cNvPr id="4" name="Zástupný symbol pro obrázek 3"/>
          <p:cNvSpPr>
            <a:spLocks noGrp="1"/>
          </p:cNvSpPr>
          <p:nvPr>
            <p:ph type="pic" sz="quarter" idx="10"/>
          </p:nvPr>
        </p:nvSpPr>
        <p:spPr>
          <a:xfrm>
            <a:off x="251520" y="1700808"/>
            <a:ext cx="8640960" cy="4608512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98261340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251520" y="613837"/>
            <a:ext cx="8640960" cy="5695487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565872205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obrázek 3"/>
          <p:cNvSpPr>
            <a:spLocks noGrp="1"/>
          </p:cNvSpPr>
          <p:nvPr>
            <p:ph type="pic" sz="quarter" idx="10"/>
          </p:nvPr>
        </p:nvSpPr>
        <p:spPr>
          <a:xfrm>
            <a:off x="251520" y="644693"/>
            <a:ext cx="8640960" cy="4128459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endParaRPr lang="cs-CZ" dirty="0"/>
          </a:p>
        </p:txBody>
      </p:sp>
      <p:sp>
        <p:nvSpPr>
          <p:cNvPr id="9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07504" y="4869160"/>
            <a:ext cx="8892000" cy="1303040"/>
          </a:xfrm>
        </p:spPr>
        <p:txBody>
          <a:bodyPr lIns="104400" rIns="104400"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dirty="0"/>
              <a:t>Kliknutím lze upravit styly předlohy textu.</a:t>
            </a:r>
          </a:p>
        </p:txBody>
      </p:sp>
    </p:spTree>
    <p:extLst>
      <p:ext uri="{BB962C8B-B14F-4D97-AF65-F5344CB8AC3E}">
        <p14:creationId xmlns:p14="http://schemas.microsoft.com/office/powerpoint/2010/main" val="20783487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>
            <a:lvl1pPr marL="342900" indent="-342900">
              <a:buFont typeface="Courier New" panose="02070309020205020404" pitchFamily="49" charset="0"/>
              <a:buChar char="o"/>
              <a:defRPr sz="24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160374868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Kliknutím lze upravit styl.</a:t>
            </a:r>
          </a:p>
        </p:txBody>
      </p:sp>
      <p:sp>
        <p:nvSpPr>
          <p:cNvPr id="4" name="Zástupný symbol pro obrázek 3"/>
          <p:cNvSpPr>
            <a:spLocks noGrp="1"/>
          </p:cNvSpPr>
          <p:nvPr>
            <p:ph type="pic" sz="quarter" idx="10"/>
          </p:nvPr>
        </p:nvSpPr>
        <p:spPr>
          <a:xfrm>
            <a:off x="251520" y="1508789"/>
            <a:ext cx="4176464" cy="3264363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endParaRPr lang="cs-CZ" dirty="0"/>
          </a:p>
        </p:txBody>
      </p:sp>
      <p:sp>
        <p:nvSpPr>
          <p:cNvPr id="7" name="Zástupný symbol pro obrázek 3"/>
          <p:cNvSpPr>
            <a:spLocks noGrp="1"/>
          </p:cNvSpPr>
          <p:nvPr>
            <p:ph type="pic" sz="quarter" idx="11"/>
          </p:nvPr>
        </p:nvSpPr>
        <p:spPr>
          <a:xfrm>
            <a:off x="4716016" y="1508789"/>
            <a:ext cx="4176464" cy="3264363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endParaRPr lang="cs-CZ" dirty="0"/>
          </a:p>
        </p:txBody>
      </p:sp>
      <p:sp>
        <p:nvSpPr>
          <p:cNvPr id="9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512" y="4965171"/>
            <a:ext cx="4248472" cy="120702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dirty="0"/>
              <a:t>Kliknutím lze upravit styly předlohy textu.</a:t>
            </a:r>
          </a:p>
        </p:txBody>
      </p:sp>
      <p:sp>
        <p:nvSpPr>
          <p:cNvPr id="11" name="Zástupný symbol pro text 3"/>
          <p:cNvSpPr>
            <a:spLocks noGrp="1"/>
          </p:cNvSpPr>
          <p:nvPr>
            <p:ph type="body" sz="half" idx="12"/>
          </p:nvPr>
        </p:nvSpPr>
        <p:spPr>
          <a:xfrm>
            <a:off x="4644008" y="4965171"/>
            <a:ext cx="4248472" cy="120702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dirty="0"/>
              <a:t>Kliknutím lze upravit styly předlohy textu.</a:t>
            </a:r>
          </a:p>
        </p:txBody>
      </p:sp>
    </p:spTree>
    <p:extLst>
      <p:ext uri="{BB962C8B-B14F-4D97-AF65-F5344CB8AC3E}">
        <p14:creationId xmlns:p14="http://schemas.microsoft.com/office/powerpoint/2010/main" val="3957937437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dva obrázk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Kliknutím lze upravit styl.</a:t>
            </a:r>
          </a:p>
        </p:txBody>
      </p:sp>
      <p:sp>
        <p:nvSpPr>
          <p:cNvPr id="4" name="Zástupný symbol pro obrázek 3"/>
          <p:cNvSpPr>
            <a:spLocks noGrp="1"/>
          </p:cNvSpPr>
          <p:nvPr>
            <p:ph type="pic" sz="quarter" idx="10"/>
          </p:nvPr>
        </p:nvSpPr>
        <p:spPr>
          <a:xfrm>
            <a:off x="251520" y="1700808"/>
            <a:ext cx="4176464" cy="4512501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endParaRPr lang="cs-CZ" dirty="0"/>
          </a:p>
        </p:txBody>
      </p:sp>
      <p:sp>
        <p:nvSpPr>
          <p:cNvPr id="11" name="Zástupný symbol pro text 3"/>
          <p:cNvSpPr>
            <a:spLocks noGrp="1"/>
          </p:cNvSpPr>
          <p:nvPr>
            <p:ph type="body" sz="half" idx="12"/>
          </p:nvPr>
        </p:nvSpPr>
        <p:spPr>
          <a:xfrm>
            <a:off x="4716016" y="1700808"/>
            <a:ext cx="4176464" cy="451250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dirty="0"/>
              <a:t>Kliknutím lze upravit styly předlohy textu.</a:t>
            </a:r>
          </a:p>
        </p:txBody>
      </p:sp>
    </p:spTree>
    <p:extLst>
      <p:ext uri="{BB962C8B-B14F-4D97-AF65-F5344CB8AC3E}">
        <p14:creationId xmlns:p14="http://schemas.microsoft.com/office/powerpoint/2010/main" val="2672552382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ři obrázk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Kliknutím lze upravit styl.</a:t>
            </a:r>
          </a:p>
        </p:txBody>
      </p:sp>
      <p:sp>
        <p:nvSpPr>
          <p:cNvPr id="4" name="Zástupný symbol pro obrázek 3"/>
          <p:cNvSpPr>
            <a:spLocks noGrp="1"/>
          </p:cNvSpPr>
          <p:nvPr>
            <p:ph type="pic" sz="quarter" idx="10"/>
          </p:nvPr>
        </p:nvSpPr>
        <p:spPr>
          <a:xfrm>
            <a:off x="251520" y="1700808"/>
            <a:ext cx="2736304" cy="3072341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endParaRPr lang="cs-CZ" dirty="0"/>
          </a:p>
        </p:txBody>
      </p:sp>
      <p:sp>
        <p:nvSpPr>
          <p:cNvPr id="8" name="Zástupný symbol pro obrázek 3"/>
          <p:cNvSpPr>
            <a:spLocks noGrp="1"/>
          </p:cNvSpPr>
          <p:nvPr>
            <p:ph type="pic" sz="quarter" idx="11"/>
          </p:nvPr>
        </p:nvSpPr>
        <p:spPr>
          <a:xfrm>
            <a:off x="6156176" y="1700808"/>
            <a:ext cx="2736304" cy="3072341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endParaRPr lang="cs-CZ" dirty="0"/>
          </a:p>
        </p:txBody>
      </p:sp>
      <p:sp>
        <p:nvSpPr>
          <p:cNvPr id="9" name="Zástupný symbol pro obrázek 3"/>
          <p:cNvSpPr>
            <a:spLocks noGrp="1"/>
          </p:cNvSpPr>
          <p:nvPr>
            <p:ph type="pic" sz="quarter" idx="12"/>
          </p:nvPr>
        </p:nvSpPr>
        <p:spPr>
          <a:xfrm>
            <a:off x="3203848" y="1700808"/>
            <a:ext cx="2736304" cy="3072341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412534901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koneč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Skupina 8"/>
          <p:cNvGrpSpPr/>
          <p:nvPr userDrawn="1"/>
        </p:nvGrpSpPr>
        <p:grpSpPr>
          <a:xfrm>
            <a:off x="1250483" y="6501341"/>
            <a:ext cx="6643033" cy="72008"/>
            <a:chOff x="242595" y="3651870"/>
            <a:chExt cx="5472608" cy="108012"/>
          </a:xfrm>
        </p:grpSpPr>
        <p:sp>
          <p:nvSpPr>
            <p:cNvPr id="10" name="Obdélník 9"/>
            <p:cNvSpPr/>
            <p:nvPr/>
          </p:nvSpPr>
          <p:spPr>
            <a:xfrm>
              <a:off x="242595" y="3651870"/>
              <a:ext cx="1368152" cy="108012"/>
            </a:xfrm>
            <a:prstGeom prst="rect">
              <a:avLst/>
            </a:prstGeom>
            <a:solidFill>
              <a:srgbClr val="0072B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 dirty="0"/>
            </a:p>
          </p:txBody>
        </p:sp>
        <p:sp>
          <p:nvSpPr>
            <p:cNvPr id="11" name="Obdélník 10"/>
            <p:cNvSpPr/>
            <p:nvPr/>
          </p:nvSpPr>
          <p:spPr>
            <a:xfrm>
              <a:off x="1610747" y="3651870"/>
              <a:ext cx="1368152" cy="108012"/>
            </a:xfrm>
            <a:prstGeom prst="rect">
              <a:avLst/>
            </a:prstGeom>
            <a:solidFill>
              <a:srgbClr val="3FAB3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 dirty="0"/>
            </a:p>
          </p:txBody>
        </p:sp>
        <p:sp>
          <p:nvSpPr>
            <p:cNvPr id="12" name="Obdélník 11"/>
            <p:cNvSpPr/>
            <p:nvPr/>
          </p:nvSpPr>
          <p:spPr>
            <a:xfrm>
              <a:off x="2978898" y="3651870"/>
              <a:ext cx="1368152" cy="108012"/>
            </a:xfrm>
            <a:prstGeom prst="rect">
              <a:avLst/>
            </a:prstGeom>
            <a:solidFill>
              <a:srgbClr val="0082C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 dirty="0"/>
            </a:p>
          </p:txBody>
        </p:sp>
        <p:sp>
          <p:nvSpPr>
            <p:cNvPr id="13" name="Obdélník 12"/>
            <p:cNvSpPr/>
            <p:nvPr/>
          </p:nvSpPr>
          <p:spPr>
            <a:xfrm>
              <a:off x="4347051" y="3651870"/>
              <a:ext cx="1368152" cy="108012"/>
            </a:xfrm>
            <a:prstGeom prst="rect">
              <a:avLst/>
            </a:prstGeom>
            <a:solidFill>
              <a:srgbClr val="00A0E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 dirty="0"/>
            </a:p>
          </p:txBody>
        </p:sp>
      </p:grpSp>
      <p:sp>
        <p:nvSpPr>
          <p:cNvPr id="5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07504" y="4869160"/>
            <a:ext cx="8892000" cy="1303040"/>
          </a:xfrm>
        </p:spPr>
        <p:txBody>
          <a:bodyPr lIns="104400" rIns="104400"/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dirty="0"/>
              <a:t>Kliknutím lze upravit styly předlohy textu.</a:t>
            </a:r>
          </a:p>
        </p:txBody>
      </p:sp>
      <p:pic>
        <p:nvPicPr>
          <p:cNvPr id="3" name="Obrázek 2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94809" y="1916832"/>
            <a:ext cx="6754382" cy="18440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3287254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30"/>
            <a:ext cx="7772400" cy="1470025"/>
          </a:xfrm>
        </p:spPr>
        <p:txBody>
          <a:bodyPr>
            <a:normAutofit/>
          </a:bodyPr>
          <a:lstStyle>
            <a:lvl1pPr algn="ctr">
              <a:defRPr sz="32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cs-CZ" dirty="0"/>
              <a:t>Kliknutím lze upravit styl.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dirty="0"/>
              <a:t>Kliknutím lze upravit styl předlohy.</a:t>
            </a:r>
          </a:p>
        </p:txBody>
      </p:sp>
    </p:spTree>
    <p:extLst>
      <p:ext uri="{BB962C8B-B14F-4D97-AF65-F5344CB8AC3E}">
        <p14:creationId xmlns:p14="http://schemas.microsoft.com/office/powerpoint/2010/main" val="1247191109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>
            <a:lvl1pPr marL="342900" indent="-342900">
              <a:buFont typeface="Courier New" panose="02070309020205020404" pitchFamily="49" charset="0"/>
              <a:buChar char="o"/>
              <a:defRPr sz="24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cs-CZ" dirty="0"/>
              <a:t>Kliknutím lze upravit styly předlohy textu.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</a:p>
        </p:txBody>
      </p:sp>
    </p:spTree>
    <p:extLst>
      <p:ext uri="{BB962C8B-B14F-4D97-AF65-F5344CB8AC3E}">
        <p14:creationId xmlns:p14="http://schemas.microsoft.com/office/powerpoint/2010/main" val="2869436039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1_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Kliknutím lze upravit styl.</a:t>
            </a:r>
          </a:p>
        </p:txBody>
      </p:sp>
    </p:spTree>
    <p:extLst>
      <p:ext uri="{BB962C8B-B14F-4D97-AF65-F5344CB8AC3E}">
        <p14:creationId xmlns:p14="http://schemas.microsoft.com/office/powerpoint/2010/main" val="2712695674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obrázek 3"/>
          <p:cNvSpPr>
            <a:spLocks noGrp="1"/>
          </p:cNvSpPr>
          <p:nvPr>
            <p:ph type="pic" sz="quarter" idx="10"/>
          </p:nvPr>
        </p:nvSpPr>
        <p:spPr>
          <a:xfrm>
            <a:off x="251520" y="1700808"/>
            <a:ext cx="8640960" cy="4608512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endParaRPr lang="cs-CZ" dirty="0"/>
          </a:p>
        </p:txBody>
      </p:sp>
      <p:sp>
        <p:nvSpPr>
          <p:cNvPr id="7" name="Nadpis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</p:spTree>
    <p:extLst>
      <p:ext uri="{BB962C8B-B14F-4D97-AF65-F5344CB8AC3E}">
        <p14:creationId xmlns:p14="http://schemas.microsoft.com/office/powerpoint/2010/main" val="1703541523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512" y="548680"/>
            <a:ext cx="8784976" cy="868957"/>
          </a:xfrm>
        </p:spPr>
        <p:txBody>
          <a:bodyPr/>
          <a:lstStyle/>
          <a:p>
            <a:r>
              <a:rPr lang="cs-CZ" dirty="0"/>
              <a:t>Kliknutím lze upravit styl.</a:t>
            </a:r>
          </a:p>
        </p:txBody>
      </p:sp>
      <p:sp>
        <p:nvSpPr>
          <p:cNvPr id="4" name="Zástupný symbol pro obrázek 3"/>
          <p:cNvSpPr>
            <a:spLocks noGrp="1"/>
          </p:cNvSpPr>
          <p:nvPr>
            <p:ph type="pic" sz="quarter" idx="10"/>
          </p:nvPr>
        </p:nvSpPr>
        <p:spPr>
          <a:xfrm>
            <a:off x="251520" y="1700808"/>
            <a:ext cx="8640960" cy="4608512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087001292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251520" y="613837"/>
            <a:ext cx="8640960" cy="5695487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0010365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1_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583504583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obrázek 3"/>
          <p:cNvSpPr>
            <a:spLocks noGrp="1"/>
          </p:cNvSpPr>
          <p:nvPr>
            <p:ph type="pic" sz="quarter" idx="10"/>
          </p:nvPr>
        </p:nvSpPr>
        <p:spPr>
          <a:xfrm>
            <a:off x="251520" y="644693"/>
            <a:ext cx="8640960" cy="4128459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endParaRPr lang="cs-CZ" dirty="0"/>
          </a:p>
        </p:txBody>
      </p:sp>
      <p:sp>
        <p:nvSpPr>
          <p:cNvPr id="9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07504" y="4869160"/>
            <a:ext cx="8892000" cy="1303040"/>
          </a:xfrm>
        </p:spPr>
        <p:txBody>
          <a:bodyPr lIns="104400" rIns="104400"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dirty="0"/>
              <a:t>Kliknutím lze upravit styly předlohy textu.</a:t>
            </a:r>
          </a:p>
        </p:txBody>
      </p:sp>
    </p:spTree>
    <p:extLst>
      <p:ext uri="{BB962C8B-B14F-4D97-AF65-F5344CB8AC3E}">
        <p14:creationId xmlns:p14="http://schemas.microsoft.com/office/powerpoint/2010/main" val="4024654210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Kliknutím lze upravit styl.</a:t>
            </a:r>
          </a:p>
        </p:txBody>
      </p:sp>
      <p:sp>
        <p:nvSpPr>
          <p:cNvPr id="4" name="Zástupný symbol pro obrázek 3"/>
          <p:cNvSpPr>
            <a:spLocks noGrp="1"/>
          </p:cNvSpPr>
          <p:nvPr>
            <p:ph type="pic" sz="quarter" idx="10"/>
          </p:nvPr>
        </p:nvSpPr>
        <p:spPr>
          <a:xfrm>
            <a:off x="251520" y="1508789"/>
            <a:ext cx="4176464" cy="3264363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endParaRPr lang="cs-CZ" dirty="0"/>
          </a:p>
        </p:txBody>
      </p:sp>
      <p:sp>
        <p:nvSpPr>
          <p:cNvPr id="7" name="Zástupný symbol pro obrázek 3"/>
          <p:cNvSpPr>
            <a:spLocks noGrp="1"/>
          </p:cNvSpPr>
          <p:nvPr>
            <p:ph type="pic" sz="quarter" idx="11"/>
          </p:nvPr>
        </p:nvSpPr>
        <p:spPr>
          <a:xfrm>
            <a:off x="4716016" y="1508789"/>
            <a:ext cx="4176464" cy="3264363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endParaRPr lang="cs-CZ" dirty="0"/>
          </a:p>
        </p:txBody>
      </p:sp>
      <p:sp>
        <p:nvSpPr>
          <p:cNvPr id="9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512" y="4965171"/>
            <a:ext cx="4248472" cy="120702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dirty="0"/>
              <a:t>Kliknutím lze upravit styly předlohy textu.</a:t>
            </a:r>
          </a:p>
        </p:txBody>
      </p:sp>
      <p:sp>
        <p:nvSpPr>
          <p:cNvPr id="11" name="Zástupný symbol pro text 3"/>
          <p:cNvSpPr>
            <a:spLocks noGrp="1"/>
          </p:cNvSpPr>
          <p:nvPr>
            <p:ph type="body" sz="half" idx="12"/>
          </p:nvPr>
        </p:nvSpPr>
        <p:spPr>
          <a:xfrm>
            <a:off x="4644008" y="4965171"/>
            <a:ext cx="4248472" cy="120702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dirty="0"/>
              <a:t>Kliknutím lze upravit styly předlohy textu.</a:t>
            </a:r>
          </a:p>
        </p:txBody>
      </p:sp>
    </p:spTree>
    <p:extLst>
      <p:ext uri="{BB962C8B-B14F-4D97-AF65-F5344CB8AC3E}">
        <p14:creationId xmlns:p14="http://schemas.microsoft.com/office/powerpoint/2010/main" val="1789024998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dva obrázk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Kliknutím lze upravit styl.</a:t>
            </a:r>
          </a:p>
        </p:txBody>
      </p:sp>
      <p:sp>
        <p:nvSpPr>
          <p:cNvPr id="4" name="Zástupný symbol pro obrázek 3"/>
          <p:cNvSpPr>
            <a:spLocks noGrp="1"/>
          </p:cNvSpPr>
          <p:nvPr>
            <p:ph type="pic" sz="quarter" idx="10"/>
          </p:nvPr>
        </p:nvSpPr>
        <p:spPr>
          <a:xfrm>
            <a:off x="251520" y="1700808"/>
            <a:ext cx="4176464" cy="4512501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endParaRPr lang="cs-CZ" dirty="0"/>
          </a:p>
        </p:txBody>
      </p:sp>
      <p:sp>
        <p:nvSpPr>
          <p:cNvPr id="11" name="Zástupný symbol pro text 3"/>
          <p:cNvSpPr>
            <a:spLocks noGrp="1"/>
          </p:cNvSpPr>
          <p:nvPr>
            <p:ph type="body" sz="half" idx="12"/>
          </p:nvPr>
        </p:nvSpPr>
        <p:spPr>
          <a:xfrm>
            <a:off x="4716016" y="1700808"/>
            <a:ext cx="4176464" cy="451250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dirty="0"/>
              <a:t>Kliknutím lze upravit styly předlohy textu.</a:t>
            </a:r>
          </a:p>
        </p:txBody>
      </p:sp>
    </p:spTree>
    <p:extLst>
      <p:ext uri="{BB962C8B-B14F-4D97-AF65-F5344CB8AC3E}">
        <p14:creationId xmlns:p14="http://schemas.microsoft.com/office/powerpoint/2010/main" val="3408785100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ři obrázk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Kliknutím lze upravit styl.</a:t>
            </a:r>
          </a:p>
        </p:txBody>
      </p:sp>
      <p:sp>
        <p:nvSpPr>
          <p:cNvPr id="4" name="Zástupný symbol pro obrázek 3"/>
          <p:cNvSpPr>
            <a:spLocks noGrp="1"/>
          </p:cNvSpPr>
          <p:nvPr>
            <p:ph type="pic" sz="quarter" idx="10"/>
          </p:nvPr>
        </p:nvSpPr>
        <p:spPr>
          <a:xfrm>
            <a:off x="251520" y="1700808"/>
            <a:ext cx="2736304" cy="3072341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endParaRPr lang="cs-CZ" dirty="0"/>
          </a:p>
        </p:txBody>
      </p:sp>
      <p:sp>
        <p:nvSpPr>
          <p:cNvPr id="8" name="Zástupný symbol pro obrázek 3"/>
          <p:cNvSpPr>
            <a:spLocks noGrp="1"/>
          </p:cNvSpPr>
          <p:nvPr>
            <p:ph type="pic" sz="quarter" idx="11"/>
          </p:nvPr>
        </p:nvSpPr>
        <p:spPr>
          <a:xfrm>
            <a:off x="6156176" y="1700808"/>
            <a:ext cx="2736304" cy="3072341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endParaRPr lang="cs-CZ" dirty="0"/>
          </a:p>
        </p:txBody>
      </p:sp>
      <p:sp>
        <p:nvSpPr>
          <p:cNvPr id="9" name="Zástupný symbol pro obrázek 3"/>
          <p:cNvSpPr>
            <a:spLocks noGrp="1"/>
          </p:cNvSpPr>
          <p:nvPr>
            <p:ph type="pic" sz="quarter" idx="12"/>
          </p:nvPr>
        </p:nvSpPr>
        <p:spPr>
          <a:xfrm>
            <a:off x="3203848" y="1700808"/>
            <a:ext cx="2736304" cy="3072341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422792467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koneč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Skupina 13"/>
          <p:cNvGrpSpPr/>
          <p:nvPr userDrawn="1"/>
        </p:nvGrpSpPr>
        <p:grpSpPr>
          <a:xfrm>
            <a:off x="1250482" y="6501341"/>
            <a:ext cx="6643033" cy="72008"/>
            <a:chOff x="242595" y="3651870"/>
            <a:chExt cx="5472608" cy="108012"/>
          </a:xfrm>
        </p:grpSpPr>
        <p:sp>
          <p:nvSpPr>
            <p:cNvPr id="15" name="Obdélník 14"/>
            <p:cNvSpPr/>
            <p:nvPr/>
          </p:nvSpPr>
          <p:spPr>
            <a:xfrm>
              <a:off x="242595" y="3651870"/>
              <a:ext cx="1368152" cy="108012"/>
            </a:xfrm>
            <a:prstGeom prst="rect">
              <a:avLst/>
            </a:prstGeom>
            <a:solidFill>
              <a:srgbClr val="AE4A8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 dirty="0"/>
            </a:p>
          </p:txBody>
        </p:sp>
        <p:sp>
          <p:nvSpPr>
            <p:cNvPr id="16" name="Obdélník 15"/>
            <p:cNvSpPr/>
            <p:nvPr/>
          </p:nvSpPr>
          <p:spPr>
            <a:xfrm>
              <a:off x="1610747" y="3651870"/>
              <a:ext cx="1368152" cy="108012"/>
            </a:xfrm>
            <a:prstGeom prst="rect">
              <a:avLst/>
            </a:prstGeom>
            <a:solidFill>
              <a:srgbClr val="EF7F1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 dirty="0"/>
            </a:p>
          </p:txBody>
        </p:sp>
        <p:sp>
          <p:nvSpPr>
            <p:cNvPr id="17" name="Obdélník 16"/>
            <p:cNvSpPr/>
            <p:nvPr/>
          </p:nvSpPr>
          <p:spPr>
            <a:xfrm>
              <a:off x="2978898" y="3651870"/>
              <a:ext cx="1368152" cy="108012"/>
            </a:xfrm>
            <a:prstGeom prst="rect">
              <a:avLst/>
            </a:prstGeom>
            <a:solidFill>
              <a:srgbClr val="39318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 dirty="0"/>
            </a:p>
          </p:txBody>
        </p:sp>
        <p:sp>
          <p:nvSpPr>
            <p:cNvPr id="18" name="Obdélník 17"/>
            <p:cNvSpPr/>
            <p:nvPr/>
          </p:nvSpPr>
          <p:spPr>
            <a:xfrm>
              <a:off x="4347051" y="3651870"/>
              <a:ext cx="1368152" cy="108012"/>
            </a:xfrm>
            <a:prstGeom prst="rect">
              <a:avLst/>
            </a:prstGeom>
            <a:solidFill>
              <a:srgbClr val="FECC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 dirty="0"/>
            </a:p>
          </p:txBody>
        </p:sp>
      </p:grpSp>
      <p:sp>
        <p:nvSpPr>
          <p:cNvPr id="5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07504" y="4869160"/>
            <a:ext cx="8892000" cy="1303040"/>
          </a:xfrm>
        </p:spPr>
        <p:txBody>
          <a:bodyPr lIns="104400" rIns="104400"/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dirty="0"/>
              <a:t>Kliknutím lze upravit styly předlohy textu.</a:t>
            </a:r>
          </a:p>
        </p:txBody>
      </p:sp>
      <p:pic>
        <p:nvPicPr>
          <p:cNvPr id="2" name="Obrázek 1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94809" y="1872988"/>
            <a:ext cx="6754382" cy="18440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457313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30"/>
            <a:ext cx="7772400" cy="1470025"/>
          </a:xfrm>
        </p:spPr>
        <p:txBody>
          <a:bodyPr>
            <a:normAutofit/>
          </a:bodyPr>
          <a:lstStyle>
            <a:lvl1pPr algn="ctr">
              <a:defRPr sz="32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cs-CZ" dirty="0"/>
              <a:t>Kliknutím lze upravit styl.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dirty="0"/>
              <a:t>Kliknutím lze upravit styl předlohy.</a:t>
            </a:r>
          </a:p>
        </p:txBody>
      </p:sp>
    </p:spTree>
    <p:extLst>
      <p:ext uri="{BB962C8B-B14F-4D97-AF65-F5344CB8AC3E}">
        <p14:creationId xmlns:p14="http://schemas.microsoft.com/office/powerpoint/2010/main" val="1821014876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>
            <a:lvl1pPr marL="342900" indent="-342900">
              <a:buFont typeface="Courier New" panose="02070309020205020404" pitchFamily="49" charset="0"/>
              <a:buChar char="o"/>
              <a:defRPr sz="24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cs-CZ" dirty="0"/>
              <a:t>Kliknutím lze upravit styly předlohy textu.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</a:p>
        </p:txBody>
      </p:sp>
    </p:spTree>
    <p:extLst>
      <p:ext uri="{BB962C8B-B14F-4D97-AF65-F5344CB8AC3E}">
        <p14:creationId xmlns:p14="http://schemas.microsoft.com/office/powerpoint/2010/main" val="3842488520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1_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Kliknutím lze upravit styl.</a:t>
            </a:r>
          </a:p>
        </p:txBody>
      </p:sp>
    </p:spTree>
    <p:extLst>
      <p:ext uri="{BB962C8B-B14F-4D97-AF65-F5344CB8AC3E}">
        <p14:creationId xmlns:p14="http://schemas.microsoft.com/office/powerpoint/2010/main" val="543263602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obrázek 3"/>
          <p:cNvSpPr>
            <a:spLocks noGrp="1"/>
          </p:cNvSpPr>
          <p:nvPr>
            <p:ph type="pic" sz="quarter" idx="10"/>
          </p:nvPr>
        </p:nvSpPr>
        <p:spPr>
          <a:xfrm>
            <a:off x="251520" y="1700808"/>
            <a:ext cx="8640960" cy="4608512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endParaRPr lang="cs-CZ" dirty="0"/>
          </a:p>
        </p:txBody>
      </p:sp>
      <p:sp>
        <p:nvSpPr>
          <p:cNvPr id="7" name="Nadpis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</p:spTree>
    <p:extLst>
      <p:ext uri="{BB962C8B-B14F-4D97-AF65-F5344CB8AC3E}">
        <p14:creationId xmlns:p14="http://schemas.microsoft.com/office/powerpoint/2010/main" val="2647846044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512" y="548680"/>
            <a:ext cx="8784976" cy="868957"/>
          </a:xfrm>
        </p:spPr>
        <p:txBody>
          <a:bodyPr/>
          <a:lstStyle/>
          <a:p>
            <a:r>
              <a:rPr lang="cs-CZ" dirty="0"/>
              <a:t>Kliknutím lze upravit styl.</a:t>
            </a:r>
          </a:p>
        </p:txBody>
      </p:sp>
      <p:sp>
        <p:nvSpPr>
          <p:cNvPr id="4" name="Zástupný symbol pro obrázek 3"/>
          <p:cNvSpPr>
            <a:spLocks noGrp="1"/>
          </p:cNvSpPr>
          <p:nvPr>
            <p:ph type="pic" sz="quarter" idx="10"/>
          </p:nvPr>
        </p:nvSpPr>
        <p:spPr>
          <a:xfrm>
            <a:off x="251520" y="1700808"/>
            <a:ext cx="8640960" cy="4608512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1194002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obrázek 3"/>
          <p:cNvSpPr>
            <a:spLocks noGrp="1"/>
          </p:cNvSpPr>
          <p:nvPr>
            <p:ph type="pic" sz="quarter" idx="10"/>
          </p:nvPr>
        </p:nvSpPr>
        <p:spPr>
          <a:xfrm>
            <a:off x="251520" y="1700808"/>
            <a:ext cx="8640960" cy="4608512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cs-CZ"/>
              <a:t>Kliknutím na ikonu přidáte obrázek.</a:t>
            </a:r>
            <a:endParaRPr lang="cs-CZ" dirty="0"/>
          </a:p>
        </p:txBody>
      </p:sp>
      <p:sp>
        <p:nvSpPr>
          <p:cNvPr id="5" name="Nadpis 1"/>
          <p:cNvSpPr>
            <a:spLocks noGrp="1"/>
          </p:cNvSpPr>
          <p:nvPr>
            <p:ph type="title"/>
          </p:nvPr>
        </p:nvSpPr>
        <p:spPr>
          <a:xfrm>
            <a:off x="140400" y="548680"/>
            <a:ext cx="8784976" cy="868957"/>
          </a:xfrm>
        </p:spPr>
        <p:txBody>
          <a:bodyPr/>
          <a:lstStyle/>
          <a:p>
            <a:r>
              <a:rPr lang="cs-CZ"/>
              <a:t>Kliknutím lze upravit styl.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121610764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251520" y="613837"/>
            <a:ext cx="8640960" cy="5695487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261617464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obrázek 3"/>
          <p:cNvSpPr>
            <a:spLocks noGrp="1"/>
          </p:cNvSpPr>
          <p:nvPr>
            <p:ph type="pic" sz="quarter" idx="10"/>
          </p:nvPr>
        </p:nvSpPr>
        <p:spPr>
          <a:xfrm>
            <a:off x="251520" y="644693"/>
            <a:ext cx="8640960" cy="4128459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endParaRPr lang="cs-CZ" dirty="0"/>
          </a:p>
        </p:txBody>
      </p:sp>
      <p:sp>
        <p:nvSpPr>
          <p:cNvPr id="9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07504" y="4869160"/>
            <a:ext cx="8892000" cy="1303040"/>
          </a:xfrm>
        </p:spPr>
        <p:txBody>
          <a:bodyPr lIns="104400" rIns="104400"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dirty="0"/>
              <a:t>Kliknutím lze upravit styly předlohy textu.</a:t>
            </a:r>
          </a:p>
        </p:txBody>
      </p:sp>
    </p:spTree>
    <p:extLst>
      <p:ext uri="{BB962C8B-B14F-4D97-AF65-F5344CB8AC3E}">
        <p14:creationId xmlns:p14="http://schemas.microsoft.com/office/powerpoint/2010/main" val="2214778884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Kliknutím lze upravit styl.</a:t>
            </a:r>
          </a:p>
        </p:txBody>
      </p:sp>
      <p:sp>
        <p:nvSpPr>
          <p:cNvPr id="4" name="Zástupný symbol pro obrázek 3"/>
          <p:cNvSpPr>
            <a:spLocks noGrp="1"/>
          </p:cNvSpPr>
          <p:nvPr>
            <p:ph type="pic" sz="quarter" idx="10"/>
          </p:nvPr>
        </p:nvSpPr>
        <p:spPr>
          <a:xfrm>
            <a:off x="251520" y="1508789"/>
            <a:ext cx="4176464" cy="3264363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endParaRPr lang="cs-CZ" dirty="0"/>
          </a:p>
        </p:txBody>
      </p:sp>
      <p:sp>
        <p:nvSpPr>
          <p:cNvPr id="7" name="Zástupný symbol pro obrázek 3"/>
          <p:cNvSpPr>
            <a:spLocks noGrp="1"/>
          </p:cNvSpPr>
          <p:nvPr>
            <p:ph type="pic" sz="quarter" idx="11"/>
          </p:nvPr>
        </p:nvSpPr>
        <p:spPr>
          <a:xfrm>
            <a:off x="4716016" y="1508789"/>
            <a:ext cx="4176464" cy="3264363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endParaRPr lang="cs-CZ" dirty="0"/>
          </a:p>
        </p:txBody>
      </p:sp>
      <p:sp>
        <p:nvSpPr>
          <p:cNvPr id="9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512" y="4965171"/>
            <a:ext cx="4248472" cy="120702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dirty="0"/>
              <a:t>Kliknutím lze upravit styly předlohy textu.</a:t>
            </a:r>
          </a:p>
        </p:txBody>
      </p:sp>
      <p:sp>
        <p:nvSpPr>
          <p:cNvPr id="11" name="Zástupný symbol pro text 3"/>
          <p:cNvSpPr>
            <a:spLocks noGrp="1"/>
          </p:cNvSpPr>
          <p:nvPr>
            <p:ph type="body" sz="half" idx="12"/>
          </p:nvPr>
        </p:nvSpPr>
        <p:spPr>
          <a:xfrm>
            <a:off x="4644008" y="4965171"/>
            <a:ext cx="4248472" cy="120702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dirty="0"/>
              <a:t>Kliknutím lze upravit styly předlohy textu.</a:t>
            </a:r>
          </a:p>
        </p:txBody>
      </p:sp>
    </p:spTree>
    <p:extLst>
      <p:ext uri="{BB962C8B-B14F-4D97-AF65-F5344CB8AC3E}">
        <p14:creationId xmlns:p14="http://schemas.microsoft.com/office/powerpoint/2010/main" val="1232283016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dva obrázk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Kliknutím lze upravit styl.</a:t>
            </a:r>
          </a:p>
        </p:txBody>
      </p:sp>
      <p:sp>
        <p:nvSpPr>
          <p:cNvPr id="4" name="Zástupný symbol pro obrázek 3"/>
          <p:cNvSpPr>
            <a:spLocks noGrp="1"/>
          </p:cNvSpPr>
          <p:nvPr>
            <p:ph type="pic" sz="quarter" idx="10"/>
          </p:nvPr>
        </p:nvSpPr>
        <p:spPr>
          <a:xfrm>
            <a:off x="251520" y="1700808"/>
            <a:ext cx="4176464" cy="4512501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endParaRPr lang="cs-CZ" dirty="0"/>
          </a:p>
        </p:txBody>
      </p:sp>
      <p:sp>
        <p:nvSpPr>
          <p:cNvPr id="11" name="Zástupný symbol pro text 3"/>
          <p:cNvSpPr>
            <a:spLocks noGrp="1"/>
          </p:cNvSpPr>
          <p:nvPr>
            <p:ph type="body" sz="half" idx="12"/>
          </p:nvPr>
        </p:nvSpPr>
        <p:spPr>
          <a:xfrm>
            <a:off x="4716016" y="1700808"/>
            <a:ext cx="4176464" cy="451250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dirty="0"/>
              <a:t>Kliknutím lze upravit styly předlohy textu.</a:t>
            </a:r>
          </a:p>
        </p:txBody>
      </p:sp>
    </p:spTree>
    <p:extLst>
      <p:ext uri="{BB962C8B-B14F-4D97-AF65-F5344CB8AC3E}">
        <p14:creationId xmlns:p14="http://schemas.microsoft.com/office/powerpoint/2010/main" val="3305376550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ři obrázk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Kliknutím lze upravit styl.</a:t>
            </a:r>
          </a:p>
        </p:txBody>
      </p:sp>
      <p:sp>
        <p:nvSpPr>
          <p:cNvPr id="4" name="Zástupný symbol pro obrázek 3"/>
          <p:cNvSpPr>
            <a:spLocks noGrp="1"/>
          </p:cNvSpPr>
          <p:nvPr>
            <p:ph type="pic" sz="quarter" idx="10"/>
          </p:nvPr>
        </p:nvSpPr>
        <p:spPr>
          <a:xfrm>
            <a:off x="251520" y="1700808"/>
            <a:ext cx="2736304" cy="3072341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endParaRPr lang="cs-CZ" dirty="0"/>
          </a:p>
        </p:txBody>
      </p:sp>
      <p:sp>
        <p:nvSpPr>
          <p:cNvPr id="8" name="Zástupný symbol pro obrázek 3"/>
          <p:cNvSpPr>
            <a:spLocks noGrp="1"/>
          </p:cNvSpPr>
          <p:nvPr>
            <p:ph type="pic" sz="quarter" idx="11"/>
          </p:nvPr>
        </p:nvSpPr>
        <p:spPr>
          <a:xfrm>
            <a:off x="6156176" y="1700808"/>
            <a:ext cx="2736304" cy="3072341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endParaRPr lang="cs-CZ" dirty="0"/>
          </a:p>
        </p:txBody>
      </p:sp>
      <p:sp>
        <p:nvSpPr>
          <p:cNvPr id="9" name="Zástupný symbol pro obrázek 3"/>
          <p:cNvSpPr>
            <a:spLocks noGrp="1"/>
          </p:cNvSpPr>
          <p:nvPr>
            <p:ph type="pic" sz="quarter" idx="12"/>
          </p:nvPr>
        </p:nvSpPr>
        <p:spPr>
          <a:xfrm>
            <a:off x="3203848" y="1700808"/>
            <a:ext cx="2736304" cy="3072341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335146591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koneč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Skupina 8"/>
          <p:cNvGrpSpPr/>
          <p:nvPr userDrawn="1"/>
        </p:nvGrpSpPr>
        <p:grpSpPr>
          <a:xfrm>
            <a:off x="1250481" y="6501341"/>
            <a:ext cx="6643033" cy="72008"/>
            <a:chOff x="242595" y="3651870"/>
            <a:chExt cx="5472608" cy="108012"/>
          </a:xfrm>
        </p:grpSpPr>
        <p:sp>
          <p:nvSpPr>
            <p:cNvPr id="10" name="Obdélník 9"/>
            <p:cNvSpPr/>
            <p:nvPr/>
          </p:nvSpPr>
          <p:spPr>
            <a:xfrm>
              <a:off x="242595" y="3651870"/>
              <a:ext cx="1368152" cy="108012"/>
            </a:xfrm>
            <a:prstGeom prst="rect">
              <a:avLst/>
            </a:prstGeom>
            <a:solidFill>
              <a:srgbClr val="B0101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 dirty="0"/>
            </a:p>
          </p:txBody>
        </p:sp>
        <p:sp>
          <p:nvSpPr>
            <p:cNvPr id="11" name="Obdélník 10"/>
            <p:cNvSpPr/>
            <p:nvPr/>
          </p:nvSpPr>
          <p:spPr>
            <a:xfrm>
              <a:off x="1610747" y="3651870"/>
              <a:ext cx="1368152" cy="108012"/>
            </a:xfrm>
            <a:prstGeom prst="rect">
              <a:avLst/>
            </a:prstGeom>
            <a:solidFill>
              <a:srgbClr val="F5821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 dirty="0"/>
            </a:p>
          </p:txBody>
        </p:sp>
        <p:sp>
          <p:nvSpPr>
            <p:cNvPr id="12" name="Obdélník 11"/>
            <p:cNvSpPr/>
            <p:nvPr/>
          </p:nvSpPr>
          <p:spPr>
            <a:xfrm>
              <a:off x="2978898" y="3651870"/>
              <a:ext cx="1368152" cy="108012"/>
            </a:xfrm>
            <a:prstGeom prst="rect">
              <a:avLst/>
            </a:prstGeom>
            <a:solidFill>
              <a:srgbClr val="007DC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 dirty="0"/>
            </a:p>
          </p:txBody>
        </p:sp>
        <p:sp>
          <p:nvSpPr>
            <p:cNvPr id="13" name="Obdélník 12"/>
            <p:cNvSpPr/>
            <p:nvPr/>
          </p:nvSpPr>
          <p:spPr>
            <a:xfrm>
              <a:off x="4347051" y="3651870"/>
              <a:ext cx="1368152" cy="108012"/>
            </a:xfrm>
            <a:prstGeom prst="rect">
              <a:avLst/>
            </a:prstGeom>
            <a:solidFill>
              <a:srgbClr val="0CB14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 dirty="0"/>
            </a:p>
          </p:txBody>
        </p:sp>
      </p:grpSp>
      <p:sp>
        <p:nvSpPr>
          <p:cNvPr id="5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07504" y="4869160"/>
            <a:ext cx="8892000" cy="1303040"/>
          </a:xfrm>
        </p:spPr>
        <p:txBody>
          <a:bodyPr lIns="104400" rIns="104400"/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dirty="0"/>
              <a:t>Kliknutím lze upravit styly předlohy textu.</a:t>
            </a:r>
          </a:p>
        </p:txBody>
      </p:sp>
      <p:pic>
        <p:nvPicPr>
          <p:cNvPr id="3" name="Obrázek 2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94809" y="1988840"/>
            <a:ext cx="6754382" cy="18440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49491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251520" y="613837"/>
            <a:ext cx="8640960" cy="5695487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/>
              <a:t>Kliknutím na ikonu přidáte obrázek.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979319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obrázek 3"/>
          <p:cNvSpPr>
            <a:spLocks noGrp="1"/>
          </p:cNvSpPr>
          <p:nvPr>
            <p:ph type="pic" sz="quarter" idx="10"/>
          </p:nvPr>
        </p:nvSpPr>
        <p:spPr>
          <a:xfrm>
            <a:off x="251520" y="644693"/>
            <a:ext cx="8640960" cy="4128459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cs-CZ"/>
              <a:t>Kliknutím na ikonu přidáte obrázek.</a:t>
            </a:r>
            <a:endParaRPr lang="cs-CZ" dirty="0"/>
          </a:p>
        </p:txBody>
      </p:sp>
      <p:sp>
        <p:nvSpPr>
          <p:cNvPr id="9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07504" y="4869160"/>
            <a:ext cx="8892000" cy="1303040"/>
          </a:xfrm>
        </p:spPr>
        <p:txBody>
          <a:bodyPr lIns="104400" rIns="104400"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</p:spTree>
    <p:extLst>
      <p:ext uri="{BB962C8B-B14F-4D97-AF65-F5344CB8AC3E}">
        <p14:creationId xmlns:p14="http://schemas.microsoft.com/office/powerpoint/2010/main" val="8729233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cs-CZ" dirty="0"/>
          </a:p>
        </p:txBody>
      </p:sp>
      <p:sp>
        <p:nvSpPr>
          <p:cNvPr id="4" name="Zástupný symbol pro obrázek 3"/>
          <p:cNvSpPr>
            <a:spLocks noGrp="1"/>
          </p:cNvSpPr>
          <p:nvPr>
            <p:ph type="pic" sz="quarter" idx="10"/>
          </p:nvPr>
        </p:nvSpPr>
        <p:spPr>
          <a:xfrm>
            <a:off x="251520" y="1508789"/>
            <a:ext cx="4176464" cy="3264363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cs-CZ"/>
              <a:t>Kliknutím na ikonu přidáte obrázek.</a:t>
            </a:r>
            <a:endParaRPr lang="cs-CZ" dirty="0"/>
          </a:p>
        </p:txBody>
      </p:sp>
      <p:sp>
        <p:nvSpPr>
          <p:cNvPr id="7" name="Zástupný symbol pro obrázek 3"/>
          <p:cNvSpPr>
            <a:spLocks noGrp="1"/>
          </p:cNvSpPr>
          <p:nvPr>
            <p:ph type="pic" sz="quarter" idx="11"/>
          </p:nvPr>
        </p:nvSpPr>
        <p:spPr>
          <a:xfrm>
            <a:off x="4716016" y="1508789"/>
            <a:ext cx="4176464" cy="3264363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cs-CZ"/>
              <a:t>Kliknutím na ikonu přidáte obrázek.</a:t>
            </a:r>
            <a:endParaRPr lang="cs-CZ" dirty="0"/>
          </a:p>
        </p:txBody>
      </p:sp>
      <p:sp>
        <p:nvSpPr>
          <p:cNvPr id="9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512" y="4965171"/>
            <a:ext cx="4248472" cy="120702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11" name="Zástupný symbol pro text 3"/>
          <p:cNvSpPr>
            <a:spLocks noGrp="1"/>
          </p:cNvSpPr>
          <p:nvPr>
            <p:ph type="body" sz="half" idx="12"/>
          </p:nvPr>
        </p:nvSpPr>
        <p:spPr>
          <a:xfrm>
            <a:off x="4644008" y="4965171"/>
            <a:ext cx="4248472" cy="120702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</p:spTree>
    <p:extLst>
      <p:ext uri="{BB962C8B-B14F-4D97-AF65-F5344CB8AC3E}">
        <p14:creationId xmlns:p14="http://schemas.microsoft.com/office/powerpoint/2010/main" val="34585842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dva obrázk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cs-CZ" dirty="0"/>
          </a:p>
        </p:txBody>
      </p:sp>
      <p:sp>
        <p:nvSpPr>
          <p:cNvPr id="4" name="Zástupný symbol pro obrázek 3"/>
          <p:cNvSpPr>
            <a:spLocks noGrp="1"/>
          </p:cNvSpPr>
          <p:nvPr>
            <p:ph type="pic" sz="quarter" idx="10"/>
          </p:nvPr>
        </p:nvSpPr>
        <p:spPr>
          <a:xfrm>
            <a:off x="251520" y="1700808"/>
            <a:ext cx="4176464" cy="4512501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cs-CZ"/>
              <a:t>Kliknutím na ikonu přidáte obrázek.</a:t>
            </a:r>
            <a:endParaRPr lang="cs-CZ" dirty="0"/>
          </a:p>
        </p:txBody>
      </p:sp>
      <p:sp>
        <p:nvSpPr>
          <p:cNvPr id="11" name="Zástupný symbol pro text 3"/>
          <p:cNvSpPr>
            <a:spLocks noGrp="1"/>
          </p:cNvSpPr>
          <p:nvPr>
            <p:ph type="body" sz="half" idx="12"/>
          </p:nvPr>
        </p:nvSpPr>
        <p:spPr>
          <a:xfrm>
            <a:off x="4716016" y="1700808"/>
            <a:ext cx="4176464" cy="451250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</p:spTree>
    <p:extLst>
      <p:ext uri="{BB962C8B-B14F-4D97-AF65-F5344CB8AC3E}">
        <p14:creationId xmlns:p14="http://schemas.microsoft.com/office/powerpoint/2010/main" val="18182572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9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11.pn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image" Target="../media/image13.png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13" Type="http://schemas.openxmlformats.org/officeDocument/2006/relationships/image" Target="../media/image15.png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Skupina 12"/>
          <p:cNvGrpSpPr/>
          <p:nvPr/>
        </p:nvGrpSpPr>
        <p:grpSpPr>
          <a:xfrm>
            <a:off x="1890480" y="6669368"/>
            <a:ext cx="7002000" cy="72000"/>
            <a:chOff x="242595" y="3651870"/>
            <a:chExt cx="5472608" cy="108012"/>
          </a:xfrm>
        </p:grpSpPr>
        <p:sp>
          <p:nvSpPr>
            <p:cNvPr id="15" name="Obdélník 14"/>
            <p:cNvSpPr/>
            <p:nvPr/>
          </p:nvSpPr>
          <p:spPr>
            <a:xfrm>
              <a:off x="242595" y="3651870"/>
              <a:ext cx="1368152" cy="108012"/>
            </a:xfrm>
            <a:prstGeom prst="rect">
              <a:avLst/>
            </a:prstGeom>
            <a:solidFill>
              <a:srgbClr val="FAC98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 dirty="0"/>
            </a:p>
          </p:txBody>
        </p:sp>
        <p:sp>
          <p:nvSpPr>
            <p:cNvPr id="16" name="Obdélník 15"/>
            <p:cNvSpPr/>
            <p:nvPr/>
          </p:nvSpPr>
          <p:spPr>
            <a:xfrm>
              <a:off x="1610747" y="3651870"/>
              <a:ext cx="1368152" cy="108012"/>
            </a:xfrm>
            <a:prstGeom prst="rect">
              <a:avLst/>
            </a:prstGeom>
            <a:solidFill>
              <a:srgbClr val="FCE5C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 dirty="0"/>
            </a:p>
          </p:txBody>
        </p:sp>
        <p:sp>
          <p:nvSpPr>
            <p:cNvPr id="17" name="Obdélník 16"/>
            <p:cNvSpPr/>
            <p:nvPr/>
          </p:nvSpPr>
          <p:spPr>
            <a:xfrm>
              <a:off x="2978898" y="3651870"/>
              <a:ext cx="1368152" cy="108012"/>
            </a:xfrm>
            <a:prstGeom prst="rect">
              <a:avLst/>
            </a:prstGeom>
            <a:solidFill>
              <a:srgbClr val="8AB0D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 dirty="0"/>
            </a:p>
          </p:txBody>
        </p:sp>
        <p:sp>
          <p:nvSpPr>
            <p:cNvPr id="18" name="Obdélník 17"/>
            <p:cNvSpPr/>
            <p:nvPr/>
          </p:nvSpPr>
          <p:spPr>
            <a:xfrm>
              <a:off x="4347051" y="3651870"/>
              <a:ext cx="1368152" cy="108012"/>
            </a:xfrm>
            <a:prstGeom prst="rect">
              <a:avLst/>
            </a:prstGeom>
            <a:solidFill>
              <a:srgbClr val="D4E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 dirty="0"/>
            </a:p>
          </p:txBody>
        </p:sp>
      </p:grpSp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140400" y="548680"/>
            <a:ext cx="8784976" cy="86895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dirty="0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179515" y="1604797"/>
            <a:ext cx="8723765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dirty="0"/>
              <a:t>Kliknutím lze upravit styly předlohy textu.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</a:p>
        </p:txBody>
      </p:sp>
      <p:sp>
        <p:nvSpPr>
          <p:cNvPr id="14" name="Zástupný symbol pro zápatí 2"/>
          <p:cNvSpPr txBox="1">
            <a:spLocks/>
          </p:cNvSpPr>
          <p:nvPr/>
        </p:nvSpPr>
        <p:spPr bwMode="auto">
          <a:xfrm>
            <a:off x="246646" y="6480000"/>
            <a:ext cx="2746054" cy="4800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180000" numCol="1" anchor="b" anchorCtr="0" compatLnSpc="1">
            <a:prstTxWarp prst="textNoShape">
              <a:avLst/>
            </a:prstTxWarp>
          </a:bodyPr>
          <a:lstStyle>
            <a:defPPr>
              <a:defRPr lang="de-CH"/>
            </a:defPPr>
            <a:lvl1pPr algn="l" rtl="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sz="600" kern="1200">
                <a:solidFill>
                  <a:srgbClr val="666666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50000"/>
              </a:spcBef>
              <a:spcAft>
                <a:spcPct val="0"/>
              </a:spcAft>
              <a:buClr>
                <a:schemeClr val="tx2"/>
              </a:buClr>
              <a:buSzPct val="70000"/>
              <a:buFont typeface="Wingdings" pitchFamily="2" charset="2"/>
              <a:buChar char="§"/>
              <a:defRPr kern="1200">
                <a:solidFill>
                  <a:srgbClr val="000000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50000"/>
              </a:spcBef>
              <a:spcAft>
                <a:spcPct val="0"/>
              </a:spcAft>
              <a:buClr>
                <a:schemeClr val="tx2"/>
              </a:buClr>
              <a:buSzPct val="70000"/>
              <a:buFont typeface="Wingdings" pitchFamily="2" charset="2"/>
              <a:buChar char="§"/>
              <a:defRPr kern="1200">
                <a:solidFill>
                  <a:srgbClr val="000000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50000"/>
              </a:spcBef>
              <a:spcAft>
                <a:spcPct val="0"/>
              </a:spcAft>
              <a:buClr>
                <a:schemeClr val="tx2"/>
              </a:buClr>
              <a:buSzPct val="70000"/>
              <a:buFont typeface="Wingdings" pitchFamily="2" charset="2"/>
              <a:buChar char="§"/>
              <a:defRPr kern="1200">
                <a:solidFill>
                  <a:srgbClr val="000000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50000"/>
              </a:spcBef>
              <a:spcAft>
                <a:spcPct val="0"/>
              </a:spcAft>
              <a:buClr>
                <a:schemeClr val="tx2"/>
              </a:buClr>
              <a:buSzPct val="70000"/>
              <a:buFont typeface="Wingdings" pitchFamily="2" charset="2"/>
              <a:buChar char="§"/>
              <a:defRPr kern="1200">
                <a:solidFill>
                  <a:srgbClr val="000000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rgbClr val="000000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rgbClr val="000000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rgbClr val="000000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rgbClr val="000000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cs-CZ" sz="600" b="0" i="0" u="none" strike="noStrike" kern="1200" cap="none" spc="0" normalizeH="0" baseline="0" noProof="0" dirty="0">
              <a:ln>
                <a:noFill/>
              </a:ln>
              <a:solidFill>
                <a:srgbClr val="666666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  <a:p>
            <a:pPr marL="0" marR="0" lvl="0" indent="0" algn="l" defTabSz="914400" rtl="0" eaLnBrk="0" fontAlgn="base" latinLnBrk="0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cs-CZ" sz="600" b="0" i="0" u="none" strike="noStrike" kern="1200" cap="none" spc="0" normalizeH="0" baseline="0" noProof="0" dirty="0">
                <a:ln>
                  <a:noFill/>
                </a:ln>
                <a:solidFill>
                  <a:srgbClr val="666666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© CIRI – </a:t>
            </a:r>
            <a:r>
              <a:rPr kumimoji="0" lang="pt-BR" altLang="cs-CZ" sz="600" b="0" i="0" u="none" strike="noStrike" kern="1200" cap="none" spc="0" normalizeH="0" baseline="0" noProof="0" dirty="0">
                <a:ln>
                  <a:noFill/>
                </a:ln>
                <a:solidFill>
                  <a:srgbClr val="666666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Centrum investic, rozvoje a inovací</a:t>
            </a:r>
            <a:endParaRPr kumimoji="0" lang="en-US" altLang="cs-CZ" sz="600" b="0" i="0" u="none" strike="noStrike" kern="1200" cap="none" spc="0" normalizeH="0" baseline="0" noProof="0" dirty="0">
              <a:ln>
                <a:noFill/>
              </a:ln>
              <a:solidFill>
                <a:srgbClr val="666666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  <a:p>
            <a:pPr marL="0" marR="0" lvl="0" indent="0" algn="l" defTabSz="914400" rtl="0" eaLnBrk="0" fontAlgn="base" latinLnBrk="0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BE80754F-3F8D-400C-BC0B-AD5B6115C543}" type="datetime4">
              <a:rPr kumimoji="0" lang="cs-CZ" altLang="cs-CZ" sz="600" b="0" i="0" u="none" strike="noStrike" kern="1200" cap="none" spc="0" normalizeH="0" baseline="0" noProof="0" smtClean="0">
                <a:ln>
                  <a:noFill/>
                </a:ln>
                <a:solidFill>
                  <a:srgbClr val="666666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20. června 2019</a:t>
            </a:fld>
            <a:r>
              <a:rPr kumimoji="0" lang="cs-CZ" altLang="cs-CZ" sz="600" b="0" i="0" u="none" strike="noStrike" kern="1200" cap="none" spc="0" normalizeH="0" baseline="0" noProof="0" dirty="0">
                <a:ln>
                  <a:noFill/>
                </a:ln>
                <a:solidFill>
                  <a:srgbClr val="666666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 </a:t>
            </a:r>
            <a:r>
              <a:rPr kumimoji="0" lang="en-US" altLang="cs-CZ" sz="600" b="0" i="0" u="none" strike="noStrike" kern="1200" cap="none" spc="0" normalizeH="0" baseline="0" noProof="0" dirty="0">
                <a:ln>
                  <a:noFill/>
                </a:ln>
                <a:solidFill>
                  <a:srgbClr val="666666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| </a:t>
            </a:r>
            <a:r>
              <a:rPr kumimoji="0" lang="cs-CZ" altLang="cs-CZ" sz="600" b="0" i="0" u="none" strike="noStrike" kern="1200" cap="none" spc="0" normalizeH="0" baseline="0" noProof="0" dirty="0">
                <a:ln>
                  <a:noFill/>
                </a:ln>
                <a:solidFill>
                  <a:srgbClr val="666666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strana</a:t>
            </a:r>
            <a:r>
              <a:rPr kumimoji="0" lang="en-US" altLang="cs-CZ" sz="600" b="0" i="0" u="none" strike="noStrike" kern="1200" cap="none" spc="0" normalizeH="0" baseline="0" noProof="0" dirty="0">
                <a:ln>
                  <a:noFill/>
                </a:ln>
                <a:solidFill>
                  <a:srgbClr val="666666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 </a:t>
            </a:r>
            <a:fld id="{E6E6A738-E9A9-447F-9414-C1A6D1B3000E}" type="slidenum">
              <a:rPr kumimoji="0" lang="en-US" altLang="cs-CZ" sz="600" b="0" i="0" u="none" strike="noStrike" kern="1200" cap="none" spc="0" normalizeH="0" baseline="0" noProof="0" smtClean="0">
                <a:ln>
                  <a:noFill/>
                </a:ln>
                <a:solidFill>
                  <a:srgbClr val="666666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l" defTabSz="914400" rtl="0" eaLnBrk="0" fontAlgn="base" latinLnBrk="0" hangingPunct="0">
                <a:lnSpc>
                  <a:spcPct val="85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cs-CZ" sz="600" b="0" i="0" u="none" strike="noStrike" kern="1200" cap="none" spc="0" normalizeH="0" baseline="0" noProof="0" dirty="0">
              <a:ln>
                <a:noFill/>
              </a:ln>
              <a:solidFill>
                <a:srgbClr val="666666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pic>
        <p:nvPicPr>
          <p:cNvPr id="12" name="Obrázek 11"/>
          <p:cNvPicPr>
            <a:picLocks noChangeAspect="1"/>
          </p:cNvPicPr>
          <p:nvPr/>
        </p:nvPicPr>
        <p:blipFill>
          <a:blip r:embed="rId1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6645" y="89646"/>
            <a:ext cx="1235095" cy="4590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42818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49" r:id="rId2"/>
    <p:sldLayoutId id="2147483650" r:id="rId3"/>
    <p:sldLayoutId id="2147483655" r:id="rId4"/>
    <p:sldLayoutId id="2147483671" r:id="rId5"/>
    <p:sldLayoutId id="2147483666" r:id="rId6"/>
    <p:sldLayoutId id="2147483670" r:id="rId7"/>
    <p:sldLayoutId id="2147483667" r:id="rId8"/>
    <p:sldLayoutId id="2147483672" r:id="rId9"/>
    <p:sldLayoutId id="2147483669" r:id="rId10"/>
    <p:sldLayoutId id="2147483668" r:id="rId11"/>
  </p:sldLayoutIdLst>
  <p:hf hdr="0" ftr="0"/>
  <p:txStyles>
    <p:titleStyle>
      <a:lvl1pPr algn="l" defTabSz="914400" rtl="0" eaLnBrk="1" latinLnBrk="0" hangingPunct="1">
        <a:spcBef>
          <a:spcPct val="0"/>
        </a:spcBef>
        <a:buNone/>
        <a:defRPr sz="2800" kern="1200" baseline="0">
          <a:solidFill>
            <a:srgbClr val="006DB5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Clr>
          <a:srgbClr val="006DB5"/>
        </a:buClr>
        <a:buFont typeface="Courier New" panose="02070309020205020404" pitchFamily="49" charset="0"/>
        <a:buChar char="o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742950" indent="-285750" algn="l" defTabSz="914400" rtl="0" eaLnBrk="1" latinLnBrk="0" hangingPunct="1">
        <a:spcBef>
          <a:spcPct val="20000"/>
        </a:spcBef>
        <a:buClr>
          <a:schemeClr val="bg2">
            <a:lumMod val="75000"/>
          </a:schemeClr>
        </a:buClr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spcBef>
          <a:spcPct val="20000"/>
        </a:spcBef>
        <a:buClr>
          <a:schemeClr val="bg2">
            <a:lumMod val="60000"/>
            <a:lumOff val="40000"/>
          </a:schemeClr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spcBef>
          <a:spcPct val="20000"/>
        </a:spcBef>
        <a:buClr>
          <a:schemeClr val="bg2">
            <a:lumMod val="40000"/>
            <a:lumOff val="60000"/>
          </a:schemeClr>
        </a:buClr>
        <a:buFont typeface="Arial" panose="020B0604020202020204" pitchFamily="34" charset="0"/>
        <a:buChar char="–"/>
        <a:defRPr sz="16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spcBef>
          <a:spcPct val="20000"/>
        </a:spcBef>
        <a:buClr>
          <a:schemeClr val="bg2">
            <a:lumMod val="20000"/>
            <a:lumOff val="80000"/>
          </a:schemeClr>
        </a:buClr>
        <a:buFont typeface="Arial" panose="020B0604020202020204" pitchFamily="34" charset="0"/>
        <a:buChar char="»"/>
        <a:defRPr sz="16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/>
          <p:cNvPicPr>
            <a:picLocks noChangeAspect="1"/>
          </p:cNvPicPr>
          <p:nvPr/>
        </p:nvPicPr>
        <p:blipFill>
          <a:blip r:embed="rId1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0147" y="39386"/>
            <a:ext cx="1891573" cy="516427"/>
          </a:xfrm>
          <a:prstGeom prst="rect">
            <a:avLst/>
          </a:prstGeom>
        </p:spPr>
      </p:pic>
      <p:grpSp>
        <p:nvGrpSpPr>
          <p:cNvPr id="19" name="Skupina 18"/>
          <p:cNvGrpSpPr/>
          <p:nvPr/>
        </p:nvGrpSpPr>
        <p:grpSpPr>
          <a:xfrm>
            <a:off x="1890480" y="6669360"/>
            <a:ext cx="7002000" cy="72008"/>
            <a:chOff x="242595" y="3651870"/>
            <a:chExt cx="5472608" cy="108012"/>
          </a:xfrm>
        </p:grpSpPr>
        <p:sp>
          <p:nvSpPr>
            <p:cNvPr id="20" name="Obdélník 19"/>
            <p:cNvSpPr/>
            <p:nvPr/>
          </p:nvSpPr>
          <p:spPr>
            <a:xfrm>
              <a:off x="242595" y="3651870"/>
              <a:ext cx="1368152" cy="108012"/>
            </a:xfrm>
            <a:prstGeom prst="rect">
              <a:avLst/>
            </a:prstGeom>
            <a:solidFill>
              <a:srgbClr val="0072B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 dirty="0"/>
            </a:p>
          </p:txBody>
        </p:sp>
        <p:sp>
          <p:nvSpPr>
            <p:cNvPr id="21" name="Obdélník 20"/>
            <p:cNvSpPr/>
            <p:nvPr/>
          </p:nvSpPr>
          <p:spPr>
            <a:xfrm>
              <a:off x="1610747" y="3651870"/>
              <a:ext cx="1368152" cy="108012"/>
            </a:xfrm>
            <a:prstGeom prst="rect">
              <a:avLst/>
            </a:prstGeom>
            <a:solidFill>
              <a:srgbClr val="D7205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 dirty="0"/>
            </a:p>
          </p:txBody>
        </p:sp>
        <p:sp>
          <p:nvSpPr>
            <p:cNvPr id="22" name="Obdélník 21"/>
            <p:cNvSpPr/>
            <p:nvPr/>
          </p:nvSpPr>
          <p:spPr>
            <a:xfrm>
              <a:off x="2978898" y="3651870"/>
              <a:ext cx="1368152" cy="108012"/>
            </a:xfrm>
            <a:prstGeom prst="rect">
              <a:avLst/>
            </a:prstGeom>
            <a:solidFill>
              <a:srgbClr val="00984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 dirty="0"/>
            </a:p>
          </p:txBody>
        </p:sp>
        <p:sp>
          <p:nvSpPr>
            <p:cNvPr id="23" name="Obdélník 22"/>
            <p:cNvSpPr/>
            <p:nvPr/>
          </p:nvSpPr>
          <p:spPr>
            <a:xfrm>
              <a:off x="4347051" y="3651870"/>
              <a:ext cx="1368152" cy="108012"/>
            </a:xfrm>
            <a:prstGeom prst="rect">
              <a:avLst/>
            </a:prstGeom>
            <a:solidFill>
              <a:srgbClr val="F3931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 dirty="0"/>
            </a:p>
          </p:txBody>
        </p:sp>
      </p:grpSp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140400" y="548680"/>
            <a:ext cx="8784976" cy="86895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dirty="0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179515" y="1604797"/>
            <a:ext cx="8723765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dirty="0"/>
              <a:t>Kliknutím lze upravit styly předlohy textu.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</a:p>
        </p:txBody>
      </p:sp>
      <p:sp>
        <p:nvSpPr>
          <p:cNvPr id="14" name="Zástupný symbol pro zápatí 2"/>
          <p:cNvSpPr txBox="1">
            <a:spLocks/>
          </p:cNvSpPr>
          <p:nvPr/>
        </p:nvSpPr>
        <p:spPr bwMode="auto">
          <a:xfrm>
            <a:off x="246646" y="6480000"/>
            <a:ext cx="2746054" cy="4800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180000" numCol="1" anchor="b" anchorCtr="0" compatLnSpc="1">
            <a:prstTxWarp prst="textNoShape">
              <a:avLst/>
            </a:prstTxWarp>
          </a:bodyPr>
          <a:lstStyle>
            <a:defPPr>
              <a:defRPr lang="de-CH"/>
            </a:defPPr>
            <a:lvl1pPr algn="l" rtl="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sz="600" kern="1200">
                <a:solidFill>
                  <a:srgbClr val="666666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50000"/>
              </a:spcBef>
              <a:spcAft>
                <a:spcPct val="0"/>
              </a:spcAft>
              <a:buClr>
                <a:schemeClr val="tx2"/>
              </a:buClr>
              <a:buSzPct val="70000"/>
              <a:buFont typeface="Wingdings" pitchFamily="2" charset="2"/>
              <a:buChar char="§"/>
              <a:defRPr kern="1200">
                <a:solidFill>
                  <a:srgbClr val="000000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50000"/>
              </a:spcBef>
              <a:spcAft>
                <a:spcPct val="0"/>
              </a:spcAft>
              <a:buClr>
                <a:schemeClr val="tx2"/>
              </a:buClr>
              <a:buSzPct val="70000"/>
              <a:buFont typeface="Wingdings" pitchFamily="2" charset="2"/>
              <a:buChar char="§"/>
              <a:defRPr kern="1200">
                <a:solidFill>
                  <a:srgbClr val="000000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50000"/>
              </a:spcBef>
              <a:spcAft>
                <a:spcPct val="0"/>
              </a:spcAft>
              <a:buClr>
                <a:schemeClr val="tx2"/>
              </a:buClr>
              <a:buSzPct val="70000"/>
              <a:buFont typeface="Wingdings" pitchFamily="2" charset="2"/>
              <a:buChar char="§"/>
              <a:defRPr kern="1200">
                <a:solidFill>
                  <a:srgbClr val="000000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50000"/>
              </a:spcBef>
              <a:spcAft>
                <a:spcPct val="0"/>
              </a:spcAft>
              <a:buClr>
                <a:schemeClr val="tx2"/>
              </a:buClr>
              <a:buSzPct val="70000"/>
              <a:buFont typeface="Wingdings" pitchFamily="2" charset="2"/>
              <a:buChar char="§"/>
              <a:defRPr kern="1200">
                <a:solidFill>
                  <a:srgbClr val="000000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rgbClr val="000000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rgbClr val="000000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rgbClr val="000000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rgbClr val="000000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cs-CZ" sz="600" b="0" i="0" u="none" strike="noStrike" kern="1200" cap="none" spc="0" normalizeH="0" baseline="0" noProof="0" dirty="0">
              <a:ln>
                <a:noFill/>
              </a:ln>
              <a:solidFill>
                <a:srgbClr val="666666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  <a:p>
            <a:pPr marL="0" marR="0" lvl="0" indent="0" algn="l" defTabSz="914400" rtl="0" eaLnBrk="0" fontAlgn="base" latinLnBrk="0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cs-CZ" sz="600" b="0" i="0" u="none" strike="noStrike" kern="1200" cap="none" spc="0" normalizeH="0" baseline="0" noProof="0" dirty="0">
                <a:ln>
                  <a:noFill/>
                </a:ln>
                <a:solidFill>
                  <a:srgbClr val="666666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© CIRI – </a:t>
            </a:r>
            <a:r>
              <a:rPr kumimoji="0" lang="pt-BR" altLang="cs-CZ" sz="600" b="0" i="0" u="none" strike="noStrike" kern="1200" cap="none" spc="0" normalizeH="0" baseline="0" noProof="0" dirty="0">
                <a:ln>
                  <a:noFill/>
                </a:ln>
                <a:solidFill>
                  <a:srgbClr val="666666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Centrum investic, rozvoje a inovací</a:t>
            </a:r>
            <a:endParaRPr kumimoji="0" lang="en-US" altLang="cs-CZ" sz="600" b="0" i="0" u="none" strike="noStrike" kern="1200" cap="none" spc="0" normalizeH="0" baseline="0" noProof="0" dirty="0">
              <a:ln>
                <a:noFill/>
              </a:ln>
              <a:solidFill>
                <a:srgbClr val="666666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  <a:p>
            <a:pPr marL="0" marR="0" lvl="0" indent="0" algn="l" defTabSz="914400" rtl="0" eaLnBrk="0" fontAlgn="base" latinLnBrk="0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BE80754F-3F8D-400C-BC0B-AD5B6115C543}" type="datetime4">
              <a:rPr kumimoji="0" lang="cs-CZ" altLang="cs-CZ" sz="600" b="0" i="0" u="none" strike="noStrike" kern="1200" cap="none" spc="0" normalizeH="0" baseline="0" noProof="0" smtClean="0">
                <a:ln>
                  <a:noFill/>
                </a:ln>
                <a:solidFill>
                  <a:srgbClr val="666666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20. června 2019</a:t>
            </a:fld>
            <a:r>
              <a:rPr kumimoji="0" lang="cs-CZ" altLang="cs-CZ" sz="600" b="0" i="0" u="none" strike="noStrike" kern="1200" cap="none" spc="0" normalizeH="0" baseline="0" noProof="0" dirty="0">
                <a:ln>
                  <a:noFill/>
                </a:ln>
                <a:solidFill>
                  <a:srgbClr val="666666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 </a:t>
            </a:r>
            <a:r>
              <a:rPr kumimoji="0" lang="en-US" altLang="cs-CZ" sz="600" b="0" i="0" u="none" strike="noStrike" kern="1200" cap="none" spc="0" normalizeH="0" baseline="0" noProof="0" dirty="0">
                <a:ln>
                  <a:noFill/>
                </a:ln>
                <a:solidFill>
                  <a:srgbClr val="666666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| </a:t>
            </a:r>
            <a:r>
              <a:rPr kumimoji="0" lang="cs-CZ" altLang="cs-CZ" sz="600" b="0" i="0" u="none" strike="noStrike" kern="1200" cap="none" spc="0" normalizeH="0" baseline="0" noProof="0" dirty="0">
                <a:ln>
                  <a:noFill/>
                </a:ln>
                <a:solidFill>
                  <a:srgbClr val="666666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strana</a:t>
            </a:r>
            <a:r>
              <a:rPr kumimoji="0" lang="en-US" altLang="cs-CZ" sz="600" b="0" i="0" u="none" strike="noStrike" kern="1200" cap="none" spc="0" normalizeH="0" baseline="0" noProof="0" dirty="0">
                <a:ln>
                  <a:noFill/>
                </a:ln>
                <a:solidFill>
                  <a:srgbClr val="666666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 </a:t>
            </a:r>
            <a:fld id="{E6E6A738-E9A9-447F-9414-C1A6D1B3000E}" type="slidenum">
              <a:rPr kumimoji="0" lang="en-US" altLang="cs-CZ" sz="600" b="0" i="0" u="none" strike="noStrike" kern="1200" cap="none" spc="0" normalizeH="0" baseline="0" noProof="0" smtClean="0">
                <a:ln>
                  <a:noFill/>
                </a:ln>
                <a:solidFill>
                  <a:srgbClr val="666666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l" defTabSz="914400" rtl="0" eaLnBrk="0" fontAlgn="base" latinLnBrk="0" hangingPunct="0">
                <a:lnSpc>
                  <a:spcPct val="85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cs-CZ" sz="600" b="0" i="0" u="none" strike="noStrike" kern="1200" cap="none" spc="0" normalizeH="0" baseline="0" noProof="0" dirty="0">
              <a:ln>
                <a:noFill/>
              </a:ln>
              <a:solidFill>
                <a:srgbClr val="666666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551592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2" r:id="rId1"/>
    <p:sldLayoutId id="2147483684" r:id="rId2"/>
    <p:sldLayoutId id="2147483685" r:id="rId3"/>
    <p:sldLayoutId id="2147483686" r:id="rId4"/>
    <p:sldLayoutId id="2147483687" r:id="rId5"/>
    <p:sldLayoutId id="2147483688" r:id="rId6"/>
    <p:sldLayoutId id="2147483689" r:id="rId7"/>
    <p:sldLayoutId id="2147483690" r:id="rId8"/>
    <p:sldLayoutId id="2147483691" r:id="rId9"/>
    <p:sldLayoutId id="2147483692" r:id="rId10"/>
    <p:sldLayoutId id="2147483693" r:id="rId11"/>
  </p:sldLayoutIdLst>
  <p:hf hdr="0" ftr="0"/>
  <p:txStyles>
    <p:titleStyle>
      <a:lvl1pPr algn="l" defTabSz="914400" rtl="0" eaLnBrk="1" latinLnBrk="0" hangingPunct="1">
        <a:spcBef>
          <a:spcPct val="0"/>
        </a:spcBef>
        <a:buNone/>
        <a:defRPr sz="2800" kern="1200" baseline="0">
          <a:solidFill>
            <a:srgbClr val="004B7E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Clr>
          <a:srgbClr val="006DB5"/>
        </a:buClr>
        <a:buFont typeface="Courier New" panose="02070309020205020404" pitchFamily="49" charset="0"/>
        <a:buChar char="o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742950" indent="-285750" algn="l" defTabSz="914400" rtl="0" eaLnBrk="1" latinLnBrk="0" hangingPunct="1">
        <a:spcBef>
          <a:spcPct val="20000"/>
        </a:spcBef>
        <a:buClr>
          <a:schemeClr val="bg2">
            <a:lumMod val="75000"/>
          </a:schemeClr>
        </a:buClr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spcBef>
          <a:spcPct val="20000"/>
        </a:spcBef>
        <a:buClr>
          <a:schemeClr val="bg2">
            <a:lumMod val="60000"/>
            <a:lumOff val="40000"/>
          </a:schemeClr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spcBef>
          <a:spcPct val="20000"/>
        </a:spcBef>
        <a:buClr>
          <a:schemeClr val="bg2">
            <a:lumMod val="40000"/>
            <a:lumOff val="60000"/>
          </a:schemeClr>
        </a:buClr>
        <a:buFont typeface="Arial" panose="020B0604020202020204" pitchFamily="34" charset="0"/>
        <a:buChar char="–"/>
        <a:defRPr sz="16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spcBef>
          <a:spcPct val="20000"/>
        </a:spcBef>
        <a:buClr>
          <a:schemeClr val="bg2">
            <a:lumMod val="20000"/>
            <a:lumOff val="80000"/>
          </a:schemeClr>
        </a:buClr>
        <a:buFont typeface="Arial" panose="020B0604020202020204" pitchFamily="34" charset="0"/>
        <a:buChar char="»"/>
        <a:defRPr sz="16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4"/>
          <p:cNvPicPr>
            <a:picLocks noChangeAspect="1"/>
          </p:cNvPicPr>
          <p:nvPr/>
        </p:nvPicPr>
        <p:blipFill>
          <a:blip r:embed="rId1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3332" y="44623"/>
            <a:ext cx="1846262" cy="504057"/>
          </a:xfrm>
          <a:prstGeom prst="rect">
            <a:avLst/>
          </a:prstGeom>
        </p:spPr>
      </p:pic>
      <p:grpSp>
        <p:nvGrpSpPr>
          <p:cNvPr id="12" name="Skupina 11"/>
          <p:cNvGrpSpPr/>
          <p:nvPr/>
        </p:nvGrpSpPr>
        <p:grpSpPr>
          <a:xfrm>
            <a:off x="1907704" y="6669360"/>
            <a:ext cx="7002000" cy="72008"/>
            <a:chOff x="242595" y="3651870"/>
            <a:chExt cx="5472608" cy="108012"/>
          </a:xfrm>
        </p:grpSpPr>
        <p:sp>
          <p:nvSpPr>
            <p:cNvPr id="13" name="Obdélník 12"/>
            <p:cNvSpPr/>
            <p:nvPr/>
          </p:nvSpPr>
          <p:spPr>
            <a:xfrm>
              <a:off x="242595" y="3651870"/>
              <a:ext cx="1368152" cy="108012"/>
            </a:xfrm>
            <a:prstGeom prst="rect">
              <a:avLst/>
            </a:prstGeom>
            <a:solidFill>
              <a:srgbClr val="0072B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 dirty="0"/>
            </a:p>
          </p:txBody>
        </p:sp>
        <p:sp>
          <p:nvSpPr>
            <p:cNvPr id="15" name="Obdélník 14"/>
            <p:cNvSpPr/>
            <p:nvPr/>
          </p:nvSpPr>
          <p:spPr>
            <a:xfrm>
              <a:off x="1610747" y="3651870"/>
              <a:ext cx="1368152" cy="108012"/>
            </a:xfrm>
            <a:prstGeom prst="rect">
              <a:avLst/>
            </a:prstGeom>
            <a:solidFill>
              <a:srgbClr val="3FAB3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 dirty="0"/>
            </a:p>
          </p:txBody>
        </p:sp>
        <p:sp>
          <p:nvSpPr>
            <p:cNvPr id="16" name="Obdélník 15"/>
            <p:cNvSpPr/>
            <p:nvPr/>
          </p:nvSpPr>
          <p:spPr>
            <a:xfrm>
              <a:off x="2978898" y="3651870"/>
              <a:ext cx="1368152" cy="108012"/>
            </a:xfrm>
            <a:prstGeom prst="rect">
              <a:avLst/>
            </a:prstGeom>
            <a:solidFill>
              <a:srgbClr val="0082C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 dirty="0"/>
            </a:p>
          </p:txBody>
        </p:sp>
        <p:sp>
          <p:nvSpPr>
            <p:cNvPr id="17" name="Obdélník 16"/>
            <p:cNvSpPr/>
            <p:nvPr/>
          </p:nvSpPr>
          <p:spPr>
            <a:xfrm>
              <a:off x="4347051" y="3651870"/>
              <a:ext cx="1368152" cy="108012"/>
            </a:xfrm>
            <a:prstGeom prst="rect">
              <a:avLst/>
            </a:prstGeom>
            <a:solidFill>
              <a:srgbClr val="00A0E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 dirty="0"/>
            </a:p>
          </p:txBody>
        </p:sp>
      </p:grpSp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140400" y="548680"/>
            <a:ext cx="8784976" cy="86895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dirty="0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179515" y="1604797"/>
            <a:ext cx="8723765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dirty="0"/>
              <a:t>Kliknutím lze upravit styly předlohy textu.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</a:p>
        </p:txBody>
      </p:sp>
      <p:sp>
        <p:nvSpPr>
          <p:cNvPr id="14" name="Zástupný symbol pro zápatí 2"/>
          <p:cNvSpPr txBox="1">
            <a:spLocks/>
          </p:cNvSpPr>
          <p:nvPr/>
        </p:nvSpPr>
        <p:spPr bwMode="auto">
          <a:xfrm>
            <a:off x="246646" y="6480000"/>
            <a:ext cx="2746054" cy="4800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180000" numCol="1" anchor="b" anchorCtr="0" compatLnSpc="1">
            <a:prstTxWarp prst="textNoShape">
              <a:avLst/>
            </a:prstTxWarp>
          </a:bodyPr>
          <a:lstStyle>
            <a:defPPr>
              <a:defRPr lang="de-CH"/>
            </a:defPPr>
            <a:lvl1pPr algn="l" rtl="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sz="600" kern="1200">
                <a:solidFill>
                  <a:srgbClr val="666666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50000"/>
              </a:spcBef>
              <a:spcAft>
                <a:spcPct val="0"/>
              </a:spcAft>
              <a:buClr>
                <a:schemeClr val="tx2"/>
              </a:buClr>
              <a:buSzPct val="70000"/>
              <a:buFont typeface="Wingdings" pitchFamily="2" charset="2"/>
              <a:buChar char="§"/>
              <a:defRPr kern="1200">
                <a:solidFill>
                  <a:srgbClr val="000000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50000"/>
              </a:spcBef>
              <a:spcAft>
                <a:spcPct val="0"/>
              </a:spcAft>
              <a:buClr>
                <a:schemeClr val="tx2"/>
              </a:buClr>
              <a:buSzPct val="70000"/>
              <a:buFont typeface="Wingdings" pitchFamily="2" charset="2"/>
              <a:buChar char="§"/>
              <a:defRPr kern="1200">
                <a:solidFill>
                  <a:srgbClr val="000000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50000"/>
              </a:spcBef>
              <a:spcAft>
                <a:spcPct val="0"/>
              </a:spcAft>
              <a:buClr>
                <a:schemeClr val="tx2"/>
              </a:buClr>
              <a:buSzPct val="70000"/>
              <a:buFont typeface="Wingdings" pitchFamily="2" charset="2"/>
              <a:buChar char="§"/>
              <a:defRPr kern="1200">
                <a:solidFill>
                  <a:srgbClr val="000000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50000"/>
              </a:spcBef>
              <a:spcAft>
                <a:spcPct val="0"/>
              </a:spcAft>
              <a:buClr>
                <a:schemeClr val="tx2"/>
              </a:buClr>
              <a:buSzPct val="70000"/>
              <a:buFont typeface="Wingdings" pitchFamily="2" charset="2"/>
              <a:buChar char="§"/>
              <a:defRPr kern="1200">
                <a:solidFill>
                  <a:srgbClr val="000000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rgbClr val="000000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rgbClr val="000000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rgbClr val="000000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rgbClr val="000000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cs-CZ" sz="600" b="0" i="0" u="none" strike="noStrike" kern="1200" cap="none" spc="0" normalizeH="0" baseline="0" noProof="0" dirty="0">
              <a:ln>
                <a:noFill/>
              </a:ln>
              <a:solidFill>
                <a:srgbClr val="666666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  <a:p>
            <a:pPr marL="0" marR="0" lvl="0" indent="0" algn="l" defTabSz="914400" rtl="0" eaLnBrk="0" fontAlgn="base" latinLnBrk="0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cs-CZ" sz="600" b="0" i="0" u="none" strike="noStrike" kern="1200" cap="none" spc="0" normalizeH="0" baseline="0" noProof="0" dirty="0">
                <a:ln>
                  <a:noFill/>
                </a:ln>
                <a:solidFill>
                  <a:srgbClr val="666666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© CIRI – </a:t>
            </a:r>
            <a:r>
              <a:rPr kumimoji="0" lang="pt-BR" altLang="cs-CZ" sz="600" b="0" i="0" u="none" strike="noStrike" kern="1200" cap="none" spc="0" normalizeH="0" baseline="0" noProof="0" dirty="0">
                <a:ln>
                  <a:noFill/>
                </a:ln>
                <a:solidFill>
                  <a:srgbClr val="666666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Centrum investic, rozvoje a inovací</a:t>
            </a:r>
            <a:endParaRPr kumimoji="0" lang="en-US" altLang="cs-CZ" sz="600" b="0" i="0" u="none" strike="noStrike" kern="1200" cap="none" spc="0" normalizeH="0" baseline="0" noProof="0" dirty="0">
              <a:ln>
                <a:noFill/>
              </a:ln>
              <a:solidFill>
                <a:srgbClr val="666666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  <a:p>
            <a:pPr marL="0" marR="0" lvl="0" indent="0" algn="l" defTabSz="914400" rtl="0" eaLnBrk="0" fontAlgn="base" latinLnBrk="0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BE80754F-3F8D-400C-BC0B-AD5B6115C543}" type="datetime4">
              <a:rPr kumimoji="0" lang="cs-CZ" altLang="cs-CZ" sz="600" b="0" i="0" u="none" strike="noStrike" kern="1200" cap="none" spc="0" normalizeH="0" baseline="0" noProof="0" smtClean="0">
                <a:ln>
                  <a:noFill/>
                </a:ln>
                <a:solidFill>
                  <a:srgbClr val="666666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20. června 2019</a:t>
            </a:fld>
            <a:r>
              <a:rPr kumimoji="0" lang="cs-CZ" altLang="cs-CZ" sz="600" b="0" i="0" u="none" strike="noStrike" kern="1200" cap="none" spc="0" normalizeH="0" baseline="0" noProof="0" dirty="0">
                <a:ln>
                  <a:noFill/>
                </a:ln>
                <a:solidFill>
                  <a:srgbClr val="666666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 </a:t>
            </a:r>
            <a:r>
              <a:rPr kumimoji="0" lang="en-US" altLang="cs-CZ" sz="600" b="0" i="0" u="none" strike="noStrike" kern="1200" cap="none" spc="0" normalizeH="0" baseline="0" noProof="0" dirty="0">
                <a:ln>
                  <a:noFill/>
                </a:ln>
                <a:solidFill>
                  <a:srgbClr val="666666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| </a:t>
            </a:r>
            <a:r>
              <a:rPr kumimoji="0" lang="cs-CZ" altLang="cs-CZ" sz="600" b="0" i="0" u="none" strike="noStrike" kern="1200" cap="none" spc="0" normalizeH="0" baseline="0" noProof="0" dirty="0">
                <a:ln>
                  <a:noFill/>
                </a:ln>
                <a:solidFill>
                  <a:srgbClr val="666666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strana</a:t>
            </a:r>
            <a:r>
              <a:rPr kumimoji="0" lang="en-US" altLang="cs-CZ" sz="600" b="0" i="0" u="none" strike="noStrike" kern="1200" cap="none" spc="0" normalizeH="0" baseline="0" noProof="0" dirty="0">
                <a:ln>
                  <a:noFill/>
                </a:ln>
                <a:solidFill>
                  <a:srgbClr val="666666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 </a:t>
            </a:r>
            <a:fld id="{E6E6A738-E9A9-447F-9414-C1A6D1B3000E}" type="slidenum">
              <a:rPr kumimoji="0" lang="en-US" altLang="cs-CZ" sz="600" b="0" i="0" u="none" strike="noStrike" kern="1200" cap="none" spc="0" normalizeH="0" baseline="0" noProof="0" smtClean="0">
                <a:ln>
                  <a:noFill/>
                </a:ln>
                <a:solidFill>
                  <a:srgbClr val="666666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l" defTabSz="914400" rtl="0" eaLnBrk="0" fontAlgn="base" latinLnBrk="0" hangingPunct="0">
                <a:lnSpc>
                  <a:spcPct val="85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cs-CZ" sz="600" b="0" i="0" u="none" strike="noStrike" kern="1200" cap="none" spc="0" normalizeH="0" baseline="0" noProof="0" dirty="0">
              <a:ln>
                <a:noFill/>
              </a:ln>
              <a:solidFill>
                <a:srgbClr val="666666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359924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5" r:id="rId1"/>
    <p:sldLayoutId id="2147483696" r:id="rId2"/>
    <p:sldLayoutId id="2147483697" r:id="rId3"/>
    <p:sldLayoutId id="2147483698" r:id="rId4"/>
    <p:sldLayoutId id="2147483699" r:id="rId5"/>
    <p:sldLayoutId id="2147483700" r:id="rId6"/>
    <p:sldLayoutId id="2147483701" r:id="rId7"/>
    <p:sldLayoutId id="2147483702" r:id="rId8"/>
    <p:sldLayoutId id="2147483703" r:id="rId9"/>
    <p:sldLayoutId id="2147483704" r:id="rId10"/>
    <p:sldLayoutId id="2147483705" r:id="rId11"/>
  </p:sldLayoutIdLst>
  <p:hf hdr="0" ftr="0"/>
  <p:txStyles>
    <p:titleStyle>
      <a:lvl1pPr algn="l" defTabSz="914400" rtl="0" eaLnBrk="1" latinLnBrk="0" hangingPunct="1">
        <a:spcBef>
          <a:spcPct val="0"/>
        </a:spcBef>
        <a:buNone/>
        <a:defRPr sz="2800" kern="1200" baseline="0">
          <a:solidFill>
            <a:srgbClr val="004B7E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Clr>
          <a:srgbClr val="006DB5"/>
        </a:buClr>
        <a:buFont typeface="Courier New" panose="02070309020205020404" pitchFamily="49" charset="0"/>
        <a:buChar char="o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742950" indent="-285750" algn="l" defTabSz="914400" rtl="0" eaLnBrk="1" latinLnBrk="0" hangingPunct="1">
        <a:spcBef>
          <a:spcPct val="20000"/>
        </a:spcBef>
        <a:buClr>
          <a:schemeClr val="bg2">
            <a:lumMod val="75000"/>
          </a:schemeClr>
        </a:buClr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spcBef>
          <a:spcPct val="20000"/>
        </a:spcBef>
        <a:buClr>
          <a:schemeClr val="bg2">
            <a:lumMod val="60000"/>
            <a:lumOff val="40000"/>
          </a:schemeClr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spcBef>
          <a:spcPct val="20000"/>
        </a:spcBef>
        <a:buClr>
          <a:schemeClr val="bg2">
            <a:lumMod val="40000"/>
            <a:lumOff val="60000"/>
          </a:schemeClr>
        </a:buClr>
        <a:buFont typeface="Arial" panose="020B0604020202020204" pitchFamily="34" charset="0"/>
        <a:buChar char="–"/>
        <a:defRPr sz="16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spcBef>
          <a:spcPct val="20000"/>
        </a:spcBef>
        <a:buClr>
          <a:schemeClr val="bg2">
            <a:lumMod val="20000"/>
            <a:lumOff val="80000"/>
          </a:schemeClr>
        </a:buClr>
        <a:buFont typeface="Arial" panose="020B0604020202020204" pitchFamily="34" charset="0"/>
        <a:buChar char="»"/>
        <a:defRPr sz="16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4"/>
          <p:cNvPicPr>
            <a:picLocks noChangeAspect="1"/>
          </p:cNvPicPr>
          <p:nvPr/>
        </p:nvPicPr>
        <p:blipFill>
          <a:blip r:embed="rId1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6906" y="19843"/>
            <a:ext cx="1937031" cy="528837"/>
          </a:xfrm>
          <a:prstGeom prst="rect">
            <a:avLst/>
          </a:prstGeom>
        </p:spPr>
      </p:pic>
      <p:grpSp>
        <p:nvGrpSpPr>
          <p:cNvPr id="18" name="Skupina 17"/>
          <p:cNvGrpSpPr/>
          <p:nvPr/>
        </p:nvGrpSpPr>
        <p:grpSpPr>
          <a:xfrm>
            <a:off x="1890480" y="6669368"/>
            <a:ext cx="7002000" cy="72000"/>
            <a:chOff x="242595" y="3651870"/>
            <a:chExt cx="5472608" cy="108012"/>
          </a:xfrm>
        </p:grpSpPr>
        <p:sp>
          <p:nvSpPr>
            <p:cNvPr id="19" name="Obdélník 18"/>
            <p:cNvSpPr/>
            <p:nvPr/>
          </p:nvSpPr>
          <p:spPr>
            <a:xfrm>
              <a:off x="242595" y="3651870"/>
              <a:ext cx="1368152" cy="108012"/>
            </a:xfrm>
            <a:prstGeom prst="rect">
              <a:avLst/>
            </a:prstGeom>
            <a:solidFill>
              <a:srgbClr val="AE4A8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 dirty="0"/>
            </a:p>
          </p:txBody>
        </p:sp>
        <p:sp>
          <p:nvSpPr>
            <p:cNvPr id="20" name="Obdélník 19"/>
            <p:cNvSpPr/>
            <p:nvPr/>
          </p:nvSpPr>
          <p:spPr>
            <a:xfrm>
              <a:off x="1610747" y="3651870"/>
              <a:ext cx="1368152" cy="108012"/>
            </a:xfrm>
            <a:prstGeom prst="rect">
              <a:avLst/>
            </a:prstGeom>
            <a:solidFill>
              <a:srgbClr val="EF7F1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 dirty="0"/>
            </a:p>
          </p:txBody>
        </p:sp>
        <p:sp>
          <p:nvSpPr>
            <p:cNvPr id="21" name="Obdélník 20"/>
            <p:cNvSpPr/>
            <p:nvPr/>
          </p:nvSpPr>
          <p:spPr>
            <a:xfrm>
              <a:off x="2978898" y="3651870"/>
              <a:ext cx="1368152" cy="108012"/>
            </a:xfrm>
            <a:prstGeom prst="rect">
              <a:avLst/>
            </a:prstGeom>
            <a:solidFill>
              <a:srgbClr val="39318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 dirty="0"/>
            </a:p>
          </p:txBody>
        </p:sp>
        <p:sp>
          <p:nvSpPr>
            <p:cNvPr id="22" name="Obdélník 21"/>
            <p:cNvSpPr/>
            <p:nvPr/>
          </p:nvSpPr>
          <p:spPr>
            <a:xfrm>
              <a:off x="4347051" y="3651870"/>
              <a:ext cx="1368152" cy="108012"/>
            </a:xfrm>
            <a:prstGeom prst="rect">
              <a:avLst/>
            </a:prstGeom>
            <a:solidFill>
              <a:srgbClr val="FECC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 dirty="0"/>
            </a:p>
          </p:txBody>
        </p:sp>
      </p:grpSp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140400" y="548680"/>
            <a:ext cx="8784976" cy="86895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dirty="0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179515" y="1604797"/>
            <a:ext cx="8723765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dirty="0"/>
              <a:t>Kliknutím lze upravit styly předlohy textu.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</a:p>
        </p:txBody>
      </p:sp>
      <p:sp>
        <p:nvSpPr>
          <p:cNvPr id="14" name="Zástupný symbol pro zápatí 2"/>
          <p:cNvSpPr txBox="1">
            <a:spLocks/>
          </p:cNvSpPr>
          <p:nvPr/>
        </p:nvSpPr>
        <p:spPr bwMode="auto">
          <a:xfrm>
            <a:off x="246646" y="6480000"/>
            <a:ext cx="2746054" cy="4800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180000" numCol="1" anchor="b" anchorCtr="0" compatLnSpc="1">
            <a:prstTxWarp prst="textNoShape">
              <a:avLst/>
            </a:prstTxWarp>
          </a:bodyPr>
          <a:lstStyle>
            <a:defPPr>
              <a:defRPr lang="de-CH"/>
            </a:defPPr>
            <a:lvl1pPr algn="l" rtl="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sz="600" kern="1200">
                <a:solidFill>
                  <a:srgbClr val="666666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50000"/>
              </a:spcBef>
              <a:spcAft>
                <a:spcPct val="0"/>
              </a:spcAft>
              <a:buClr>
                <a:schemeClr val="tx2"/>
              </a:buClr>
              <a:buSzPct val="70000"/>
              <a:buFont typeface="Wingdings" pitchFamily="2" charset="2"/>
              <a:buChar char="§"/>
              <a:defRPr kern="1200">
                <a:solidFill>
                  <a:srgbClr val="000000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50000"/>
              </a:spcBef>
              <a:spcAft>
                <a:spcPct val="0"/>
              </a:spcAft>
              <a:buClr>
                <a:schemeClr val="tx2"/>
              </a:buClr>
              <a:buSzPct val="70000"/>
              <a:buFont typeface="Wingdings" pitchFamily="2" charset="2"/>
              <a:buChar char="§"/>
              <a:defRPr kern="1200">
                <a:solidFill>
                  <a:srgbClr val="000000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50000"/>
              </a:spcBef>
              <a:spcAft>
                <a:spcPct val="0"/>
              </a:spcAft>
              <a:buClr>
                <a:schemeClr val="tx2"/>
              </a:buClr>
              <a:buSzPct val="70000"/>
              <a:buFont typeface="Wingdings" pitchFamily="2" charset="2"/>
              <a:buChar char="§"/>
              <a:defRPr kern="1200">
                <a:solidFill>
                  <a:srgbClr val="000000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50000"/>
              </a:spcBef>
              <a:spcAft>
                <a:spcPct val="0"/>
              </a:spcAft>
              <a:buClr>
                <a:schemeClr val="tx2"/>
              </a:buClr>
              <a:buSzPct val="70000"/>
              <a:buFont typeface="Wingdings" pitchFamily="2" charset="2"/>
              <a:buChar char="§"/>
              <a:defRPr kern="1200">
                <a:solidFill>
                  <a:srgbClr val="000000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rgbClr val="000000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rgbClr val="000000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rgbClr val="000000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rgbClr val="000000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cs-CZ" sz="600" b="0" i="0" u="none" strike="noStrike" kern="1200" cap="none" spc="0" normalizeH="0" baseline="0" noProof="0" dirty="0">
              <a:ln>
                <a:noFill/>
              </a:ln>
              <a:solidFill>
                <a:srgbClr val="666666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  <a:p>
            <a:pPr marL="0" marR="0" lvl="0" indent="0" algn="l" defTabSz="914400" rtl="0" eaLnBrk="0" fontAlgn="base" latinLnBrk="0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cs-CZ" sz="600" b="0" i="0" u="none" strike="noStrike" kern="1200" cap="none" spc="0" normalizeH="0" baseline="0" noProof="0" dirty="0">
                <a:ln>
                  <a:noFill/>
                </a:ln>
                <a:solidFill>
                  <a:srgbClr val="666666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© CIRI – </a:t>
            </a:r>
            <a:r>
              <a:rPr kumimoji="0" lang="pt-BR" altLang="cs-CZ" sz="600" b="0" i="0" u="none" strike="noStrike" kern="1200" cap="none" spc="0" normalizeH="0" baseline="0" noProof="0" dirty="0">
                <a:ln>
                  <a:noFill/>
                </a:ln>
                <a:solidFill>
                  <a:srgbClr val="666666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Centrum investic, rozvoje a inovací</a:t>
            </a:r>
            <a:endParaRPr kumimoji="0" lang="en-US" altLang="cs-CZ" sz="600" b="0" i="0" u="none" strike="noStrike" kern="1200" cap="none" spc="0" normalizeH="0" baseline="0" noProof="0" dirty="0">
              <a:ln>
                <a:noFill/>
              </a:ln>
              <a:solidFill>
                <a:srgbClr val="666666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  <a:p>
            <a:pPr marL="0" marR="0" lvl="0" indent="0" algn="l" defTabSz="914400" rtl="0" eaLnBrk="0" fontAlgn="base" latinLnBrk="0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BE80754F-3F8D-400C-BC0B-AD5B6115C543}" type="datetime4">
              <a:rPr kumimoji="0" lang="cs-CZ" altLang="cs-CZ" sz="600" b="0" i="0" u="none" strike="noStrike" kern="1200" cap="none" spc="0" normalizeH="0" baseline="0" noProof="0" smtClean="0">
                <a:ln>
                  <a:noFill/>
                </a:ln>
                <a:solidFill>
                  <a:srgbClr val="666666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20. června 2019</a:t>
            </a:fld>
            <a:r>
              <a:rPr kumimoji="0" lang="cs-CZ" altLang="cs-CZ" sz="600" b="0" i="0" u="none" strike="noStrike" kern="1200" cap="none" spc="0" normalizeH="0" baseline="0" noProof="0" dirty="0">
                <a:ln>
                  <a:noFill/>
                </a:ln>
                <a:solidFill>
                  <a:srgbClr val="666666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 </a:t>
            </a:r>
            <a:r>
              <a:rPr kumimoji="0" lang="en-US" altLang="cs-CZ" sz="600" b="0" i="0" u="none" strike="noStrike" kern="1200" cap="none" spc="0" normalizeH="0" baseline="0" noProof="0" dirty="0">
                <a:ln>
                  <a:noFill/>
                </a:ln>
                <a:solidFill>
                  <a:srgbClr val="666666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| </a:t>
            </a:r>
            <a:r>
              <a:rPr kumimoji="0" lang="cs-CZ" altLang="cs-CZ" sz="600" b="0" i="0" u="none" strike="noStrike" kern="1200" cap="none" spc="0" normalizeH="0" baseline="0" noProof="0" dirty="0">
                <a:ln>
                  <a:noFill/>
                </a:ln>
                <a:solidFill>
                  <a:srgbClr val="666666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strana</a:t>
            </a:r>
            <a:r>
              <a:rPr kumimoji="0" lang="en-US" altLang="cs-CZ" sz="600" b="0" i="0" u="none" strike="noStrike" kern="1200" cap="none" spc="0" normalizeH="0" baseline="0" noProof="0" dirty="0">
                <a:ln>
                  <a:noFill/>
                </a:ln>
                <a:solidFill>
                  <a:srgbClr val="666666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 </a:t>
            </a:r>
            <a:fld id="{E6E6A738-E9A9-447F-9414-C1A6D1B3000E}" type="slidenum">
              <a:rPr kumimoji="0" lang="en-US" altLang="cs-CZ" sz="600" b="0" i="0" u="none" strike="noStrike" kern="1200" cap="none" spc="0" normalizeH="0" baseline="0" noProof="0" smtClean="0">
                <a:ln>
                  <a:noFill/>
                </a:ln>
                <a:solidFill>
                  <a:srgbClr val="666666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l" defTabSz="914400" rtl="0" eaLnBrk="0" fontAlgn="base" latinLnBrk="0" hangingPunct="0">
                <a:lnSpc>
                  <a:spcPct val="85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cs-CZ" sz="600" b="0" i="0" u="none" strike="noStrike" kern="1200" cap="none" spc="0" normalizeH="0" baseline="0" noProof="0" dirty="0">
              <a:ln>
                <a:noFill/>
              </a:ln>
              <a:solidFill>
                <a:srgbClr val="666666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559169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7" r:id="rId1"/>
    <p:sldLayoutId id="2147483708" r:id="rId2"/>
    <p:sldLayoutId id="2147483709" r:id="rId3"/>
    <p:sldLayoutId id="2147483710" r:id="rId4"/>
    <p:sldLayoutId id="2147483711" r:id="rId5"/>
    <p:sldLayoutId id="2147483712" r:id="rId6"/>
    <p:sldLayoutId id="2147483713" r:id="rId7"/>
    <p:sldLayoutId id="2147483714" r:id="rId8"/>
    <p:sldLayoutId id="2147483715" r:id="rId9"/>
    <p:sldLayoutId id="2147483716" r:id="rId10"/>
    <p:sldLayoutId id="2147483717" r:id="rId11"/>
  </p:sldLayoutIdLst>
  <p:hf hdr="0" ftr="0"/>
  <p:txStyles>
    <p:titleStyle>
      <a:lvl1pPr algn="l" defTabSz="914400" rtl="0" eaLnBrk="1" latinLnBrk="0" hangingPunct="1">
        <a:spcBef>
          <a:spcPct val="0"/>
        </a:spcBef>
        <a:buNone/>
        <a:defRPr sz="2800" kern="1200" baseline="0">
          <a:solidFill>
            <a:srgbClr val="004B7E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Clr>
          <a:srgbClr val="006DB5"/>
        </a:buClr>
        <a:buFont typeface="Courier New" panose="02070309020205020404" pitchFamily="49" charset="0"/>
        <a:buChar char="o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742950" indent="-285750" algn="l" defTabSz="914400" rtl="0" eaLnBrk="1" latinLnBrk="0" hangingPunct="1">
        <a:spcBef>
          <a:spcPct val="20000"/>
        </a:spcBef>
        <a:buClr>
          <a:schemeClr val="bg2">
            <a:lumMod val="75000"/>
          </a:schemeClr>
        </a:buClr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spcBef>
          <a:spcPct val="20000"/>
        </a:spcBef>
        <a:buClr>
          <a:schemeClr val="bg2">
            <a:lumMod val="60000"/>
            <a:lumOff val="40000"/>
          </a:schemeClr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spcBef>
          <a:spcPct val="20000"/>
        </a:spcBef>
        <a:buClr>
          <a:schemeClr val="bg2">
            <a:lumMod val="40000"/>
            <a:lumOff val="60000"/>
          </a:schemeClr>
        </a:buClr>
        <a:buFont typeface="Arial" panose="020B0604020202020204" pitchFamily="34" charset="0"/>
        <a:buChar char="–"/>
        <a:defRPr sz="16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spcBef>
          <a:spcPct val="20000"/>
        </a:spcBef>
        <a:buClr>
          <a:schemeClr val="bg2">
            <a:lumMod val="20000"/>
            <a:lumOff val="80000"/>
          </a:schemeClr>
        </a:buClr>
        <a:buFont typeface="Arial" panose="020B0604020202020204" pitchFamily="34" charset="0"/>
        <a:buChar char="»"/>
        <a:defRPr sz="16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/>
          <p:cNvPicPr>
            <a:picLocks noChangeAspect="1"/>
          </p:cNvPicPr>
          <p:nvPr/>
        </p:nvPicPr>
        <p:blipFill>
          <a:blip r:embed="rId1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9512" y="57199"/>
            <a:ext cx="1800200" cy="491481"/>
          </a:xfrm>
          <a:prstGeom prst="rect">
            <a:avLst/>
          </a:prstGeom>
        </p:spPr>
      </p:pic>
      <p:grpSp>
        <p:nvGrpSpPr>
          <p:cNvPr id="12" name="Skupina 11"/>
          <p:cNvGrpSpPr/>
          <p:nvPr/>
        </p:nvGrpSpPr>
        <p:grpSpPr>
          <a:xfrm>
            <a:off x="1907704" y="6669360"/>
            <a:ext cx="7002000" cy="72008"/>
            <a:chOff x="242595" y="3651870"/>
            <a:chExt cx="5472608" cy="108012"/>
          </a:xfrm>
        </p:grpSpPr>
        <p:sp>
          <p:nvSpPr>
            <p:cNvPr id="13" name="Obdélník 12"/>
            <p:cNvSpPr/>
            <p:nvPr/>
          </p:nvSpPr>
          <p:spPr>
            <a:xfrm>
              <a:off x="242595" y="3651870"/>
              <a:ext cx="1368152" cy="108012"/>
            </a:xfrm>
            <a:prstGeom prst="rect">
              <a:avLst/>
            </a:prstGeom>
            <a:solidFill>
              <a:srgbClr val="B0101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 dirty="0"/>
            </a:p>
          </p:txBody>
        </p:sp>
        <p:sp>
          <p:nvSpPr>
            <p:cNvPr id="15" name="Obdélník 14"/>
            <p:cNvSpPr/>
            <p:nvPr/>
          </p:nvSpPr>
          <p:spPr>
            <a:xfrm>
              <a:off x="1610747" y="3651870"/>
              <a:ext cx="1368152" cy="108012"/>
            </a:xfrm>
            <a:prstGeom prst="rect">
              <a:avLst/>
            </a:prstGeom>
            <a:solidFill>
              <a:srgbClr val="F5821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 dirty="0"/>
            </a:p>
          </p:txBody>
        </p:sp>
        <p:sp>
          <p:nvSpPr>
            <p:cNvPr id="16" name="Obdélník 15"/>
            <p:cNvSpPr/>
            <p:nvPr/>
          </p:nvSpPr>
          <p:spPr>
            <a:xfrm>
              <a:off x="2978898" y="3651870"/>
              <a:ext cx="1368152" cy="108012"/>
            </a:xfrm>
            <a:prstGeom prst="rect">
              <a:avLst/>
            </a:prstGeom>
            <a:solidFill>
              <a:srgbClr val="007DC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 dirty="0"/>
            </a:p>
          </p:txBody>
        </p:sp>
        <p:sp>
          <p:nvSpPr>
            <p:cNvPr id="17" name="Obdélník 16"/>
            <p:cNvSpPr/>
            <p:nvPr/>
          </p:nvSpPr>
          <p:spPr>
            <a:xfrm>
              <a:off x="4347051" y="3651870"/>
              <a:ext cx="1368152" cy="108012"/>
            </a:xfrm>
            <a:prstGeom prst="rect">
              <a:avLst/>
            </a:prstGeom>
            <a:solidFill>
              <a:srgbClr val="0CB14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 dirty="0"/>
            </a:p>
          </p:txBody>
        </p:sp>
      </p:grpSp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140400" y="548680"/>
            <a:ext cx="8784976" cy="86895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dirty="0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179515" y="1604797"/>
            <a:ext cx="8723765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dirty="0"/>
              <a:t>Kliknutím lze upravit styly předlohy textu.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</a:p>
        </p:txBody>
      </p:sp>
      <p:sp>
        <p:nvSpPr>
          <p:cNvPr id="14" name="Zástupný symbol pro zápatí 2"/>
          <p:cNvSpPr txBox="1">
            <a:spLocks/>
          </p:cNvSpPr>
          <p:nvPr/>
        </p:nvSpPr>
        <p:spPr bwMode="auto">
          <a:xfrm>
            <a:off x="246646" y="6480000"/>
            <a:ext cx="2746054" cy="4800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180000" numCol="1" anchor="b" anchorCtr="0" compatLnSpc="1">
            <a:prstTxWarp prst="textNoShape">
              <a:avLst/>
            </a:prstTxWarp>
          </a:bodyPr>
          <a:lstStyle>
            <a:defPPr>
              <a:defRPr lang="de-CH"/>
            </a:defPPr>
            <a:lvl1pPr algn="l" rtl="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sz="600" kern="1200">
                <a:solidFill>
                  <a:srgbClr val="666666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50000"/>
              </a:spcBef>
              <a:spcAft>
                <a:spcPct val="0"/>
              </a:spcAft>
              <a:buClr>
                <a:schemeClr val="tx2"/>
              </a:buClr>
              <a:buSzPct val="70000"/>
              <a:buFont typeface="Wingdings" pitchFamily="2" charset="2"/>
              <a:buChar char="§"/>
              <a:defRPr kern="1200">
                <a:solidFill>
                  <a:srgbClr val="000000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50000"/>
              </a:spcBef>
              <a:spcAft>
                <a:spcPct val="0"/>
              </a:spcAft>
              <a:buClr>
                <a:schemeClr val="tx2"/>
              </a:buClr>
              <a:buSzPct val="70000"/>
              <a:buFont typeface="Wingdings" pitchFamily="2" charset="2"/>
              <a:buChar char="§"/>
              <a:defRPr kern="1200">
                <a:solidFill>
                  <a:srgbClr val="000000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50000"/>
              </a:spcBef>
              <a:spcAft>
                <a:spcPct val="0"/>
              </a:spcAft>
              <a:buClr>
                <a:schemeClr val="tx2"/>
              </a:buClr>
              <a:buSzPct val="70000"/>
              <a:buFont typeface="Wingdings" pitchFamily="2" charset="2"/>
              <a:buChar char="§"/>
              <a:defRPr kern="1200">
                <a:solidFill>
                  <a:srgbClr val="000000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50000"/>
              </a:spcBef>
              <a:spcAft>
                <a:spcPct val="0"/>
              </a:spcAft>
              <a:buClr>
                <a:schemeClr val="tx2"/>
              </a:buClr>
              <a:buSzPct val="70000"/>
              <a:buFont typeface="Wingdings" pitchFamily="2" charset="2"/>
              <a:buChar char="§"/>
              <a:defRPr kern="1200">
                <a:solidFill>
                  <a:srgbClr val="000000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rgbClr val="000000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rgbClr val="000000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rgbClr val="000000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rgbClr val="000000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cs-CZ" sz="600" b="0" i="0" u="none" strike="noStrike" kern="1200" cap="none" spc="0" normalizeH="0" baseline="0" noProof="0" dirty="0">
              <a:ln>
                <a:noFill/>
              </a:ln>
              <a:solidFill>
                <a:srgbClr val="666666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  <a:p>
            <a:pPr marL="0" marR="0" lvl="0" indent="0" algn="l" defTabSz="914400" rtl="0" eaLnBrk="0" fontAlgn="base" latinLnBrk="0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cs-CZ" sz="600" b="0" i="0" u="none" strike="noStrike" kern="1200" cap="none" spc="0" normalizeH="0" baseline="0" noProof="0" dirty="0">
                <a:ln>
                  <a:noFill/>
                </a:ln>
                <a:solidFill>
                  <a:srgbClr val="666666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© CIRI – </a:t>
            </a:r>
            <a:r>
              <a:rPr kumimoji="0" lang="pt-BR" altLang="cs-CZ" sz="600" b="0" i="0" u="none" strike="noStrike" kern="1200" cap="none" spc="0" normalizeH="0" baseline="0" noProof="0" dirty="0">
                <a:ln>
                  <a:noFill/>
                </a:ln>
                <a:solidFill>
                  <a:srgbClr val="666666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Centrum investic, rozvoje a inovací</a:t>
            </a:r>
            <a:endParaRPr kumimoji="0" lang="en-US" altLang="cs-CZ" sz="600" b="0" i="0" u="none" strike="noStrike" kern="1200" cap="none" spc="0" normalizeH="0" baseline="0" noProof="0" dirty="0">
              <a:ln>
                <a:noFill/>
              </a:ln>
              <a:solidFill>
                <a:srgbClr val="666666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  <a:p>
            <a:pPr marL="0" marR="0" lvl="0" indent="0" algn="l" defTabSz="914400" rtl="0" eaLnBrk="0" fontAlgn="base" latinLnBrk="0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BE80754F-3F8D-400C-BC0B-AD5B6115C543}" type="datetime4">
              <a:rPr kumimoji="0" lang="cs-CZ" altLang="cs-CZ" sz="600" b="0" i="0" u="none" strike="noStrike" kern="1200" cap="none" spc="0" normalizeH="0" baseline="0" noProof="0" smtClean="0">
                <a:ln>
                  <a:noFill/>
                </a:ln>
                <a:solidFill>
                  <a:srgbClr val="666666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20. června 2019</a:t>
            </a:fld>
            <a:r>
              <a:rPr kumimoji="0" lang="cs-CZ" altLang="cs-CZ" sz="600" b="0" i="0" u="none" strike="noStrike" kern="1200" cap="none" spc="0" normalizeH="0" baseline="0" noProof="0" dirty="0">
                <a:ln>
                  <a:noFill/>
                </a:ln>
                <a:solidFill>
                  <a:srgbClr val="666666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 </a:t>
            </a:r>
            <a:r>
              <a:rPr kumimoji="0" lang="en-US" altLang="cs-CZ" sz="600" b="0" i="0" u="none" strike="noStrike" kern="1200" cap="none" spc="0" normalizeH="0" baseline="0" noProof="0" dirty="0">
                <a:ln>
                  <a:noFill/>
                </a:ln>
                <a:solidFill>
                  <a:srgbClr val="666666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| </a:t>
            </a:r>
            <a:r>
              <a:rPr kumimoji="0" lang="cs-CZ" altLang="cs-CZ" sz="600" b="0" i="0" u="none" strike="noStrike" kern="1200" cap="none" spc="0" normalizeH="0" baseline="0" noProof="0" dirty="0">
                <a:ln>
                  <a:noFill/>
                </a:ln>
                <a:solidFill>
                  <a:srgbClr val="666666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strana</a:t>
            </a:r>
            <a:r>
              <a:rPr kumimoji="0" lang="en-US" altLang="cs-CZ" sz="600" b="0" i="0" u="none" strike="noStrike" kern="1200" cap="none" spc="0" normalizeH="0" baseline="0" noProof="0" dirty="0">
                <a:ln>
                  <a:noFill/>
                </a:ln>
                <a:solidFill>
                  <a:srgbClr val="666666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 </a:t>
            </a:r>
            <a:fld id="{E6E6A738-E9A9-447F-9414-C1A6D1B3000E}" type="slidenum">
              <a:rPr kumimoji="0" lang="en-US" altLang="cs-CZ" sz="600" b="0" i="0" u="none" strike="noStrike" kern="1200" cap="none" spc="0" normalizeH="0" baseline="0" noProof="0" smtClean="0">
                <a:ln>
                  <a:noFill/>
                </a:ln>
                <a:solidFill>
                  <a:srgbClr val="666666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l" defTabSz="914400" rtl="0" eaLnBrk="0" fontAlgn="base" latinLnBrk="0" hangingPunct="0">
                <a:lnSpc>
                  <a:spcPct val="85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cs-CZ" sz="600" b="0" i="0" u="none" strike="noStrike" kern="1200" cap="none" spc="0" normalizeH="0" baseline="0" noProof="0" dirty="0">
              <a:ln>
                <a:noFill/>
              </a:ln>
              <a:solidFill>
                <a:srgbClr val="666666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936970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9" r:id="rId1"/>
    <p:sldLayoutId id="2147483720" r:id="rId2"/>
    <p:sldLayoutId id="2147483721" r:id="rId3"/>
    <p:sldLayoutId id="2147483722" r:id="rId4"/>
    <p:sldLayoutId id="2147483723" r:id="rId5"/>
    <p:sldLayoutId id="2147483724" r:id="rId6"/>
    <p:sldLayoutId id="2147483725" r:id="rId7"/>
    <p:sldLayoutId id="2147483726" r:id="rId8"/>
    <p:sldLayoutId id="2147483727" r:id="rId9"/>
    <p:sldLayoutId id="2147483728" r:id="rId10"/>
    <p:sldLayoutId id="2147483729" r:id="rId11"/>
  </p:sldLayoutIdLst>
  <p:hf hdr="0" ftr="0"/>
  <p:txStyles>
    <p:titleStyle>
      <a:lvl1pPr algn="l" defTabSz="914400" rtl="0" eaLnBrk="1" latinLnBrk="0" hangingPunct="1">
        <a:spcBef>
          <a:spcPct val="0"/>
        </a:spcBef>
        <a:buNone/>
        <a:defRPr sz="2800" kern="1200" baseline="0">
          <a:solidFill>
            <a:srgbClr val="004B7E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Clr>
          <a:srgbClr val="006DB5"/>
        </a:buClr>
        <a:buFont typeface="Courier New" panose="02070309020205020404" pitchFamily="49" charset="0"/>
        <a:buChar char="o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742950" indent="-285750" algn="l" defTabSz="914400" rtl="0" eaLnBrk="1" latinLnBrk="0" hangingPunct="1">
        <a:spcBef>
          <a:spcPct val="20000"/>
        </a:spcBef>
        <a:buClr>
          <a:schemeClr val="bg2">
            <a:lumMod val="75000"/>
          </a:schemeClr>
        </a:buClr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spcBef>
          <a:spcPct val="20000"/>
        </a:spcBef>
        <a:buClr>
          <a:schemeClr val="bg2">
            <a:lumMod val="60000"/>
            <a:lumOff val="40000"/>
          </a:schemeClr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spcBef>
          <a:spcPct val="20000"/>
        </a:spcBef>
        <a:buClr>
          <a:schemeClr val="bg2">
            <a:lumMod val="40000"/>
            <a:lumOff val="60000"/>
          </a:schemeClr>
        </a:buClr>
        <a:buFont typeface="Arial" panose="020B0604020202020204" pitchFamily="34" charset="0"/>
        <a:buChar char="–"/>
        <a:defRPr sz="16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spcBef>
          <a:spcPct val="20000"/>
        </a:spcBef>
        <a:buClr>
          <a:schemeClr val="bg2">
            <a:lumMod val="20000"/>
            <a:lumOff val="80000"/>
          </a:schemeClr>
        </a:buClr>
        <a:buFont typeface="Arial" panose="020B0604020202020204" pitchFamily="34" charset="0"/>
        <a:buChar char="»"/>
        <a:defRPr sz="16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tags" Target="../tags/tag3.xml"/><Relationship Id="rId1" Type="http://schemas.openxmlformats.org/officeDocument/2006/relationships/tags" Target="../tags/tag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tags" Target="../tags/tag5.xml"/><Relationship Id="rId1" Type="http://schemas.openxmlformats.org/officeDocument/2006/relationships/tags" Target="../tags/tag4.xml"/><Relationship Id="rId4" Type="http://schemas.openxmlformats.org/officeDocument/2006/relationships/image" Target="../media/image17.e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tags" Target="../tags/tag7.xml"/><Relationship Id="rId1" Type="http://schemas.openxmlformats.org/officeDocument/2006/relationships/tags" Target="../tags/tag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tags" Target="../tags/tag9.xml"/><Relationship Id="rId1" Type="http://schemas.openxmlformats.org/officeDocument/2006/relationships/tags" Target="../tags/tag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tags" Target="../tags/tag11.xml"/><Relationship Id="rId1" Type="http://schemas.openxmlformats.org/officeDocument/2006/relationships/tags" Target="../tags/tag10.xml"/><Relationship Id="rId4" Type="http://schemas.openxmlformats.org/officeDocument/2006/relationships/image" Target="../media/image1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tags" Target="../tags/tag13.xml"/><Relationship Id="rId1" Type="http://schemas.openxmlformats.org/officeDocument/2006/relationships/tags" Target="../tags/tag12.xml"/><Relationship Id="rId4" Type="http://schemas.openxmlformats.org/officeDocument/2006/relationships/image" Target="../media/image1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tags" Target="../tags/tag15.xml"/><Relationship Id="rId1" Type="http://schemas.openxmlformats.org/officeDocument/2006/relationships/tags" Target="../tags/tag14.xml"/><Relationship Id="rId4" Type="http://schemas.openxmlformats.org/officeDocument/2006/relationships/image" Target="../media/image2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tags" Target="../tags/tag17.xml"/><Relationship Id="rId1" Type="http://schemas.openxmlformats.org/officeDocument/2006/relationships/tags" Target="../tags/tag1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1.xml"/><Relationship Id="rId1" Type="http://schemas.openxmlformats.org/officeDocument/2006/relationships/tags" Target="../tags/tag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  <p:custDataLst>
              <p:tags r:id="rId2"/>
            </p:custDataLst>
          </p:nvPr>
        </p:nvSpPr>
        <p:spPr>
          <a:xfrm>
            <a:off x="760040" y="2348880"/>
            <a:ext cx="8132440" cy="960107"/>
          </a:xfrm>
        </p:spPr>
        <p:txBody>
          <a:bodyPr>
            <a:normAutofit fontScale="90000"/>
          </a:bodyPr>
          <a:lstStyle/>
          <a:p>
            <a:r>
              <a:rPr lang="cs-CZ" dirty="0"/>
              <a:t>Dostupné bydlení: </a:t>
            </a:r>
            <a:br>
              <a:rPr lang="cs-CZ" dirty="0"/>
            </a:br>
            <a:r>
              <a:rPr lang="cs-CZ" dirty="0"/>
              <a:t>možnosti financování a příklady dobré praxe II.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755576" y="3429000"/>
            <a:ext cx="8136904" cy="576064"/>
          </a:xfrm>
        </p:spPr>
        <p:txBody>
          <a:bodyPr/>
          <a:lstStyle/>
          <a:p>
            <a:r>
              <a:rPr lang="cs-CZ" dirty="0"/>
              <a:t>20. 6. 2019 Hradec Králové 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29307332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1940148" y="404664"/>
            <a:ext cx="5247929" cy="868957"/>
          </a:xfrm>
        </p:spPr>
        <p:txBody>
          <a:bodyPr>
            <a:normAutofit/>
          </a:bodyPr>
          <a:lstStyle/>
          <a:p>
            <a:pPr algn="ctr"/>
            <a:r>
              <a:rPr lang="cs-CZ" b="1" dirty="0"/>
              <a:t>Program semináře</a:t>
            </a:r>
            <a:endParaRPr lang="cs-CZ" dirty="0"/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217BA9E6-25EF-408E-AAE1-8E3676807D3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99592" y="1412776"/>
            <a:ext cx="9641184" cy="4968552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07397662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1187624" y="692697"/>
            <a:ext cx="6664300" cy="432048"/>
          </a:xfrm>
        </p:spPr>
        <p:txBody>
          <a:bodyPr>
            <a:normAutofit fontScale="90000"/>
          </a:bodyPr>
          <a:lstStyle/>
          <a:p>
            <a:pPr algn="ctr"/>
            <a:r>
              <a:rPr lang="cs-CZ" b="1" dirty="0"/>
              <a:t>Platforma dostupného bydlení v KHK</a:t>
            </a:r>
            <a:endParaRPr lang="cs-CZ" dirty="0"/>
          </a:p>
        </p:txBody>
      </p:sp>
      <p:sp>
        <p:nvSpPr>
          <p:cNvPr id="3" name="TextovéPole 2">
            <a:extLst>
              <a:ext uri="{FF2B5EF4-FFF2-40B4-BE49-F238E27FC236}">
                <a16:creationId xmlns:a16="http://schemas.microsoft.com/office/drawing/2014/main" id="{0032F591-E3E6-4C44-8A78-4ABE54054446}"/>
              </a:ext>
            </a:extLst>
          </p:cNvPr>
          <p:cNvSpPr txBox="1"/>
          <p:nvPr/>
        </p:nvSpPr>
        <p:spPr>
          <a:xfrm>
            <a:off x="662964" y="2758216"/>
            <a:ext cx="7416824" cy="34070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cs-CZ" sz="2000" b="1" dirty="0"/>
              <a:t>Cíle a požadavky na funkci platformy</a:t>
            </a:r>
            <a:r>
              <a:rPr lang="cs-CZ" sz="2000" dirty="0"/>
              <a:t>: </a:t>
            </a:r>
          </a:p>
          <a:p>
            <a:pPr marL="914400" lvl="1" indent="-457200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cs-CZ" sz="2000" dirty="0"/>
              <a:t>Koordinace aktivit jednotlivých aktérů</a:t>
            </a:r>
          </a:p>
          <a:p>
            <a:pPr marL="914400" lvl="1" indent="-457200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cs-CZ" sz="2000" dirty="0"/>
              <a:t>Předávání informací a zkušeností</a:t>
            </a:r>
          </a:p>
          <a:p>
            <a:pPr marL="914400" lvl="1" indent="-457200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cs-CZ" sz="2000" dirty="0"/>
              <a:t>Potřeba sdílení dobré praxe</a:t>
            </a:r>
          </a:p>
          <a:p>
            <a:pPr marL="914400" lvl="1" indent="-457200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cs-CZ" sz="2000" dirty="0"/>
              <a:t>Metodická pomoc, vzdělávání, komunikace s městy a obcemi</a:t>
            </a:r>
          </a:p>
          <a:p>
            <a:pPr marL="914400" lvl="1" indent="-457200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cs-CZ" sz="2000" dirty="0"/>
              <a:t>Konzultace podmínek pro využití finančních zdrojů</a:t>
            </a:r>
          </a:p>
          <a:p>
            <a:pPr marL="342900" lvl="0" indent="-342900">
              <a:spcBef>
                <a:spcPct val="20000"/>
              </a:spcBef>
              <a:buClr>
                <a:srgbClr val="006DB5"/>
              </a:buClr>
              <a:buFont typeface="Courier New" panose="02070309020205020404" pitchFamily="49" charset="0"/>
              <a:buChar char="o"/>
            </a:pPr>
            <a:endParaRPr lang="cs-CZ" sz="1700" i="1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ovéPole 3">
            <a:extLst>
              <a:ext uri="{FF2B5EF4-FFF2-40B4-BE49-F238E27FC236}">
                <a16:creationId xmlns:a16="http://schemas.microsoft.com/office/drawing/2014/main" id="{157A18C2-A457-4175-BBC1-F5C1DC907540}"/>
              </a:ext>
            </a:extLst>
          </p:cNvPr>
          <p:cNvSpPr txBox="1"/>
          <p:nvPr/>
        </p:nvSpPr>
        <p:spPr>
          <a:xfrm>
            <a:off x="755576" y="1268760"/>
            <a:ext cx="728584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cs-CZ" sz="2000" dirty="0"/>
              <a:t>Vznik v polovině roku 2018 z podnětu RSK KHK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cs-CZ" sz="2000" dirty="0"/>
              <a:t>Jediná platforma v ČR zabývající se dostupným bydlením na regionální úrovni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76382046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395536" y="174980"/>
            <a:ext cx="8784976" cy="868957"/>
          </a:xfrm>
        </p:spPr>
        <p:txBody>
          <a:bodyPr>
            <a:normAutofit fontScale="90000"/>
          </a:bodyPr>
          <a:lstStyle/>
          <a:p>
            <a:pPr marL="0" algn="ctr">
              <a:spcBef>
                <a:spcPts val="0"/>
              </a:spcBef>
            </a:pPr>
            <a:r>
              <a:rPr lang="cs-CZ" b="1" dirty="0"/>
              <a:t>Složení Platformy dostupného bydlení </a:t>
            </a:r>
            <a:br>
              <a:rPr lang="cs-CZ" b="1" dirty="0"/>
            </a:br>
            <a:r>
              <a:rPr lang="cs-CZ" b="1" dirty="0"/>
              <a:t>v KHK</a:t>
            </a:r>
          </a:p>
        </p:txBody>
      </p:sp>
      <p:sp>
        <p:nvSpPr>
          <p:cNvPr id="4" name="Nadpis 1"/>
          <p:cNvSpPr txBox="1">
            <a:spLocks/>
          </p:cNvSpPr>
          <p:nvPr/>
        </p:nvSpPr>
        <p:spPr>
          <a:xfrm>
            <a:off x="395536" y="1230256"/>
            <a:ext cx="8939586" cy="191998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800" kern="1200" baseline="0">
                <a:solidFill>
                  <a:srgbClr val="004B7E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lvl="1"/>
            <a:endParaRPr lang="cs-CZ" sz="1400" b="1" dirty="0">
              <a:solidFill>
                <a:schemeClr val="tx1"/>
              </a:solidFill>
            </a:endParaRPr>
          </a:p>
        </p:txBody>
      </p:sp>
      <p:sp>
        <p:nvSpPr>
          <p:cNvPr id="7" name="Ovál 6">
            <a:extLst>
              <a:ext uri="{FF2B5EF4-FFF2-40B4-BE49-F238E27FC236}">
                <a16:creationId xmlns:a16="http://schemas.microsoft.com/office/drawing/2014/main" id="{32755789-BB9B-4D29-BF18-C0407AA1A27C}"/>
              </a:ext>
            </a:extLst>
          </p:cNvPr>
          <p:cNvSpPr/>
          <p:nvPr/>
        </p:nvSpPr>
        <p:spPr>
          <a:xfrm>
            <a:off x="142041" y="3577614"/>
            <a:ext cx="3192721" cy="2863482"/>
          </a:xfrm>
          <a:prstGeom prst="ellipse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>
              <a:solidFill>
                <a:schemeClr val="tx1"/>
              </a:solidFill>
            </a:endParaRPr>
          </a:p>
        </p:txBody>
      </p:sp>
      <p:sp>
        <p:nvSpPr>
          <p:cNvPr id="8" name="Ovál 7">
            <a:extLst>
              <a:ext uri="{FF2B5EF4-FFF2-40B4-BE49-F238E27FC236}">
                <a16:creationId xmlns:a16="http://schemas.microsoft.com/office/drawing/2014/main" id="{EF38958F-8AAC-4185-BA20-9CE1585EB45F}"/>
              </a:ext>
            </a:extLst>
          </p:cNvPr>
          <p:cNvSpPr/>
          <p:nvPr/>
        </p:nvSpPr>
        <p:spPr>
          <a:xfrm>
            <a:off x="3391306" y="2110980"/>
            <a:ext cx="5527333" cy="4452786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>
              <a:solidFill>
                <a:schemeClr val="tx1"/>
              </a:solidFill>
            </a:endParaRPr>
          </a:p>
        </p:txBody>
      </p:sp>
      <p:sp>
        <p:nvSpPr>
          <p:cNvPr id="9" name="Ovál 8">
            <a:extLst>
              <a:ext uri="{FF2B5EF4-FFF2-40B4-BE49-F238E27FC236}">
                <a16:creationId xmlns:a16="http://schemas.microsoft.com/office/drawing/2014/main" id="{87CC208D-2579-4E29-9634-691C5B51C0CE}"/>
              </a:ext>
            </a:extLst>
          </p:cNvPr>
          <p:cNvSpPr/>
          <p:nvPr/>
        </p:nvSpPr>
        <p:spPr>
          <a:xfrm>
            <a:off x="1589876" y="1200193"/>
            <a:ext cx="3771730" cy="3229289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sz="1000" dirty="0">
              <a:solidFill>
                <a:schemeClr val="tx1"/>
              </a:solidFill>
            </a:endParaRPr>
          </a:p>
        </p:txBody>
      </p:sp>
      <p:sp>
        <p:nvSpPr>
          <p:cNvPr id="10" name="Obdélník 9">
            <a:extLst>
              <a:ext uri="{FF2B5EF4-FFF2-40B4-BE49-F238E27FC236}">
                <a16:creationId xmlns:a16="http://schemas.microsoft.com/office/drawing/2014/main" id="{461C299B-4D3E-4817-8668-4CFD064F19A9}"/>
              </a:ext>
            </a:extLst>
          </p:cNvPr>
          <p:cNvSpPr/>
          <p:nvPr/>
        </p:nvSpPr>
        <p:spPr>
          <a:xfrm>
            <a:off x="3360838" y="3229188"/>
            <a:ext cx="3371401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/>
            <a:r>
              <a:rPr lang="cs-CZ" sz="1000" b="1" dirty="0"/>
              <a:t>Královéhradecký kraj</a:t>
            </a:r>
          </a:p>
          <a:p>
            <a:pPr lvl="1"/>
            <a:r>
              <a:rPr lang="cs-CZ" sz="1000" b="1" dirty="0"/>
              <a:t>KÚ KHK, Odbor sociálních věcí,</a:t>
            </a:r>
          </a:p>
          <a:p>
            <a:pPr lvl="1"/>
            <a:r>
              <a:rPr lang="cs-CZ" sz="1000" b="1" dirty="0"/>
              <a:t>KÚ KHK, Odbor </a:t>
            </a:r>
            <a:r>
              <a:rPr lang="cs-CZ" sz="1000" b="1" dirty="0" err="1"/>
              <a:t>reg</a:t>
            </a:r>
            <a:r>
              <a:rPr lang="cs-CZ" sz="1000" b="1" dirty="0"/>
              <a:t>. rozvoje, grantů a dotací</a:t>
            </a:r>
          </a:p>
          <a:p>
            <a:pPr lvl="1"/>
            <a:r>
              <a:rPr lang="cs-CZ" sz="1000" b="1" dirty="0"/>
              <a:t>KÚ KHK, Odbor školství</a:t>
            </a:r>
          </a:p>
        </p:txBody>
      </p:sp>
      <p:sp>
        <p:nvSpPr>
          <p:cNvPr id="11" name="Obdélník 10">
            <a:extLst>
              <a:ext uri="{FF2B5EF4-FFF2-40B4-BE49-F238E27FC236}">
                <a16:creationId xmlns:a16="http://schemas.microsoft.com/office/drawing/2014/main" id="{B0EBDDE2-6306-4374-9D5F-113274A71F14}"/>
              </a:ext>
            </a:extLst>
          </p:cNvPr>
          <p:cNvSpPr/>
          <p:nvPr/>
        </p:nvSpPr>
        <p:spPr>
          <a:xfrm>
            <a:off x="4446239" y="4337373"/>
            <a:ext cx="4572000" cy="707886"/>
          </a:xfrm>
          <a:prstGeom prst="rect">
            <a:avLst/>
          </a:prstGeom>
        </p:spPr>
        <p:txBody>
          <a:bodyPr>
            <a:spAutoFit/>
          </a:bodyPr>
          <a:lstStyle/>
          <a:p>
            <a:pPr lvl="1"/>
            <a:r>
              <a:rPr lang="cs-CZ" sz="1000" b="1" dirty="0"/>
              <a:t>MPSV, oddělení sociálního bydlení a sociálního začleňování, odbor rodinné politiky a politiky stárnutí</a:t>
            </a:r>
          </a:p>
          <a:p>
            <a:pPr lvl="1"/>
            <a:endParaRPr lang="cs-CZ" sz="1000" b="1" dirty="0"/>
          </a:p>
          <a:p>
            <a:pPr lvl="1"/>
            <a:r>
              <a:rPr lang="cs-CZ" sz="1000" b="1" dirty="0"/>
              <a:t>MMR ČR, oddělení řízení strategie regionálního rozvoje</a:t>
            </a:r>
          </a:p>
        </p:txBody>
      </p:sp>
      <p:sp>
        <p:nvSpPr>
          <p:cNvPr id="12" name="Obdélník 11">
            <a:extLst>
              <a:ext uri="{FF2B5EF4-FFF2-40B4-BE49-F238E27FC236}">
                <a16:creationId xmlns:a16="http://schemas.microsoft.com/office/drawing/2014/main" id="{BBF50FB4-DDE9-4F08-9D80-5A7F52D325E8}"/>
              </a:ext>
            </a:extLst>
          </p:cNvPr>
          <p:cNvSpPr/>
          <p:nvPr/>
        </p:nvSpPr>
        <p:spPr>
          <a:xfrm>
            <a:off x="4455121" y="5844696"/>
            <a:ext cx="3095719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1"/>
            <a:r>
              <a:rPr lang="cs-CZ" sz="1000" b="1" dirty="0"/>
              <a:t>Centrum pro regionální rozvoj ČR (CRR)</a:t>
            </a:r>
          </a:p>
        </p:txBody>
      </p:sp>
      <p:sp>
        <p:nvSpPr>
          <p:cNvPr id="13" name="Obdélník 12">
            <a:extLst>
              <a:ext uri="{FF2B5EF4-FFF2-40B4-BE49-F238E27FC236}">
                <a16:creationId xmlns:a16="http://schemas.microsoft.com/office/drawing/2014/main" id="{25864B17-0B63-46A4-A292-396E6F31C1D0}"/>
              </a:ext>
            </a:extLst>
          </p:cNvPr>
          <p:cNvSpPr/>
          <p:nvPr/>
        </p:nvSpPr>
        <p:spPr>
          <a:xfrm>
            <a:off x="3660581" y="4022255"/>
            <a:ext cx="2953053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1"/>
            <a:r>
              <a:rPr lang="cs-CZ" sz="1000" b="1" dirty="0"/>
              <a:t>Úřad práce ČR, Krajská pobočka v HK</a:t>
            </a:r>
          </a:p>
        </p:txBody>
      </p:sp>
      <p:sp>
        <p:nvSpPr>
          <p:cNvPr id="14" name="Obdélník 13">
            <a:extLst>
              <a:ext uri="{FF2B5EF4-FFF2-40B4-BE49-F238E27FC236}">
                <a16:creationId xmlns:a16="http://schemas.microsoft.com/office/drawing/2014/main" id="{96DC4D8F-399F-49F8-81F9-5E4C983D5C1B}"/>
              </a:ext>
            </a:extLst>
          </p:cNvPr>
          <p:cNvSpPr/>
          <p:nvPr/>
        </p:nvSpPr>
        <p:spPr>
          <a:xfrm>
            <a:off x="365832" y="4818507"/>
            <a:ext cx="2621992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/>
            <a:r>
              <a:rPr lang="cs-CZ" sz="1000" b="1" dirty="0"/>
              <a:t>Sdružení místních samospráv</a:t>
            </a:r>
          </a:p>
          <a:p>
            <a:pPr lvl="1"/>
            <a:endParaRPr lang="cs-CZ" sz="1000" b="1" dirty="0"/>
          </a:p>
          <a:p>
            <a:pPr lvl="1"/>
            <a:r>
              <a:rPr lang="cs-CZ" sz="1000" b="1" dirty="0"/>
              <a:t>Svaz měst a obcí</a:t>
            </a:r>
          </a:p>
          <a:p>
            <a:pPr lvl="1"/>
            <a:endParaRPr lang="cs-CZ" sz="1000" b="1" dirty="0"/>
          </a:p>
          <a:p>
            <a:pPr lvl="1"/>
            <a:r>
              <a:rPr lang="cs-CZ" sz="1000" b="1" dirty="0"/>
              <a:t>Krajská síť MAS</a:t>
            </a:r>
          </a:p>
          <a:p>
            <a:pPr lvl="1"/>
            <a:endParaRPr lang="cs-CZ" sz="1000" b="1" dirty="0"/>
          </a:p>
          <a:p>
            <a:pPr lvl="1"/>
            <a:r>
              <a:rPr lang="cs-CZ" sz="1000" b="1" dirty="0"/>
              <a:t>Statutární město Hradec Králové</a:t>
            </a:r>
          </a:p>
        </p:txBody>
      </p:sp>
      <p:sp>
        <p:nvSpPr>
          <p:cNvPr id="15" name="Obdélník 14">
            <a:extLst>
              <a:ext uri="{FF2B5EF4-FFF2-40B4-BE49-F238E27FC236}">
                <a16:creationId xmlns:a16="http://schemas.microsoft.com/office/drawing/2014/main" id="{B918DDE0-AB3F-4E0E-874F-989652A63EE3}"/>
              </a:ext>
            </a:extLst>
          </p:cNvPr>
          <p:cNvSpPr/>
          <p:nvPr/>
        </p:nvSpPr>
        <p:spPr>
          <a:xfrm>
            <a:off x="2413039" y="1657153"/>
            <a:ext cx="2756972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14300" lvl="1"/>
            <a:r>
              <a:rPr lang="cs-CZ" sz="1000" b="1" dirty="0"/>
              <a:t>Skok do života o.p.s.</a:t>
            </a:r>
          </a:p>
          <a:p>
            <a:pPr marL="114300" lvl="1"/>
            <a:endParaRPr lang="cs-CZ" sz="1000" b="1" dirty="0"/>
          </a:p>
          <a:p>
            <a:pPr marL="114300" lvl="1"/>
            <a:r>
              <a:rPr lang="cs-CZ" sz="1000" b="1" dirty="0"/>
              <a:t>Komunitní centrum ZIP</a:t>
            </a:r>
          </a:p>
          <a:p>
            <a:pPr marL="114300" lvl="1"/>
            <a:endParaRPr lang="cs-CZ" sz="1000" b="1" dirty="0"/>
          </a:p>
          <a:p>
            <a:pPr marL="114300" lvl="1"/>
            <a:r>
              <a:rPr lang="cs-CZ" sz="1000" b="1" dirty="0"/>
              <a:t>Sdružení Neratov</a:t>
            </a:r>
          </a:p>
          <a:p>
            <a:pPr marL="114300" lvl="1"/>
            <a:endParaRPr lang="cs-CZ" sz="1000" b="1" dirty="0"/>
          </a:p>
          <a:p>
            <a:pPr marL="114300" lvl="1"/>
            <a:r>
              <a:rPr lang="cs-CZ" sz="1000" b="1" dirty="0"/>
              <a:t>Dětský domov Vrchlabí</a:t>
            </a:r>
          </a:p>
        </p:txBody>
      </p:sp>
      <p:sp>
        <p:nvSpPr>
          <p:cNvPr id="16" name="Obdélník 15">
            <a:extLst>
              <a:ext uri="{FF2B5EF4-FFF2-40B4-BE49-F238E27FC236}">
                <a16:creationId xmlns:a16="http://schemas.microsoft.com/office/drawing/2014/main" id="{828AA207-CB49-4207-B3A5-1F1F38CC03C2}"/>
              </a:ext>
            </a:extLst>
          </p:cNvPr>
          <p:cNvSpPr/>
          <p:nvPr/>
        </p:nvSpPr>
        <p:spPr>
          <a:xfrm>
            <a:off x="4307951" y="2683565"/>
            <a:ext cx="2234133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14300" lvl="1"/>
            <a:r>
              <a:rPr lang="cs-CZ" sz="1000" b="1" dirty="0"/>
              <a:t>Oblastní charita Hradec Králové</a:t>
            </a:r>
          </a:p>
          <a:p>
            <a:pPr marL="114300" lvl="1"/>
            <a:endParaRPr lang="cs-CZ" sz="1000" b="1" dirty="0"/>
          </a:p>
          <a:p>
            <a:pPr marL="114300" lvl="1"/>
            <a:r>
              <a:rPr lang="cs-CZ" sz="1000" b="1" dirty="0"/>
              <a:t>Vazební věznice Hradec Králové</a:t>
            </a:r>
          </a:p>
        </p:txBody>
      </p:sp>
      <p:sp>
        <p:nvSpPr>
          <p:cNvPr id="17" name="Obdélník 16">
            <a:extLst>
              <a:ext uri="{FF2B5EF4-FFF2-40B4-BE49-F238E27FC236}">
                <a16:creationId xmlns:a16="http://schemas.microsoft.com/office/drawing/2014/main" id="{AE95839A-A7A4-41DB-90A5-1AC810A88210}"/>
              </a:ext>
            </a:extLst>
          </p:cNvPr>
          <p:cNvSpPr/>
          <p:nvPr/>
        </p:nvSpPr>
        <p:spPr>
          <a:xfrm>
            <a:off x="4476587" y="5131621"/>
            <a:ext cx="3156895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/>
            <a:r>
              <a:rPr lang="cs-CZ" sz="1000" b="1" dirty="0"/>
              <a:t>Agentura pro sociální začleňování </a:t>
            </a:r>
          </a:p>
          <a:p>
            <a:pPr lvl="1"/>
            <a:endParaRPr lang="cs-CZ" sz="1000" b="1" dirty="0"/>
          </a:p>
          <a:p>
            <a:pPr lvl="1"/>
            <a:r>
              <a:rPr lang="cs-CZ" sz="1000" b="1" dirty="0"/>
              <a:t>Ústav sociální práce, Univerzita Hradec Králové</a:t>
            </a:r>
          </a:p>
          <a:p>
            <a:pPr lvl="1"/>
            <a:endParaRPr lang="cs-CZ" sz="1000" b="1" dirty="0"/>
          </a:p>
        </p:txBody>
      </p:sp>
      <p:sp>
        <p:nvSpPr>
          <p:cNvPr id="19" name="TextovéPole 18">
            <a:extLst>
              <a:ext uri="{FF2B5EF4-FFF2-40B4-BE49-F238E27FC236}">
                <a16:creationId xmlns:a16="http://schemas.microsoft.com/office/drawing/2014/main" id="{17D9EACA-36AD-4C82-9E3A-B6A3CDE6E55B}"/>
              </a:ext>
            </a:extLst>
          </p:cNvPr>
          <p:cNvSpPr txBox="1"/>
          <p:nvPr/>
        </p:nvSpPr>
        <p:spPr>
          <a:xfrm>
            <a:off x="6555946" y="3019209"/>
            <a:ext cx="2068602" cy="914400"/>
          </a:xfrm>
          <a:prstGeom prst="rect">
            <a:avLst/>
          </a:prstGeom>
        </p:spPr>
        <p:txBody>
          <a:bodyPr vert="horz" wrap="none" lIns="91440" tIns="45720" rIns="91440" bIns="45720" numCol="1" rtlCol="0">
            <a:normAutofit lnSpcReduction="10000"/>
          </a:bodyPr>
          <a:lstStyle/>
          <a:p>
            <a:r>
              <a:rPr lang="cs-CZ" sz="1400" b="1" dirty="0">
                <a:solidFill>
                  <a:srgbClr val="C00000"/>
                </a:solidFill>
              </a:rPr>
              <a:t>VEŘEJNÁ SPRÁVA, </a:t>
            </a:r>
          </a:p>
          <a:p>
            <a:r>
              <a:rPr lang="cs-CZ" sz="1400" b="1" dirty="0">
                <a:solidFill>
                  <a:srgbClr val="C00000"/>
                </a:solidFill>
              </a:rPr>
              <a:t>PODPŮRNÉ A </a:t>
            </a:r>
          </a:p>
          <a:p>
            <a:r>
              <a:rPr lang="cs-CZ" sz="1400" b="1" dirty="0">
                <a:solidFill>
                  <a:srgbClr val="C00000"/>
                </a:solidFill>
              </a:rPr>
              <a:t>KOORDINAČNÍ </a:t>
            </a:r>
          </a:p>
          <a:p>
            <a:r>
              <a:rPr lang="cs-CZ" sz="1400" b="1" dirty="0">
                <a:solidFill>
                  <a:srgbClr val="C00000"/>
                </a:solidFill>
              </a:rPr>
              <a:t>SUBJEKTY</a:t>
            </a:r>
            <a:endParaRPr lang="cs-CZ" sz="1300" dirty="0">
              <a:solidFill>
                <a:srgbClr val="C00000"/>
              </a:solidFill>
            </a:endParaRPr>
          </a:p>
        </p:txBody>
      </p:sp>
      <p:sp>
        <p:nvSpPr>
          <p:cNvPr id="3" name="TextovéPole 2">
            <a:extLst>
              <a:ext uri="{FF2B5EF4-FFF2-40B4-BE49-F238E27FC236}">
                <a16:creationId xmlns:a16="http://schemas.microsoft.com/office/drawing/2014/main" id="{F1F9FAC7-2ABC-4B08-8088-AF1FECB48F17}"/>
              </a:ext>
            </a:extLst>
          </p:cNvPr>
          <p:cNvSpPr txBox="1"/>
          <p:nvPr/>
        </p:nvSpPr>
        <p:spPr>
          <a:xfrm>
            <a:off x="1619672" y="2022444"/>
            <a:ext cx="1368152" cy="413775"/>
          </a:xfrm>
          <a:prstGeom prst="rect">
            <a:avLst/>
          </a:prstGeom>
        </p:spPr>
        <p:txBody>
          <a:bodyPr vert="horz" wrap="square" lIns="91440" tIns="45720" rIns="91440" bIns="45720" numCol="2" rtlCol="0">
            <a:normAutofit/>
          </a:bodyPr>
          <a:lstStyle/>
          <a:p>
            <a:pPr algn="l"/>
            <a:endParaRPr lang="cs-CZ" sz="1300" dirty="0"/>
          </a:p>
        </p:txBody>
      </p:sp>
      <p:sp>
        <p:nvSpPr>
          <p:cNvPr id="20" name="TextovéPole 19">
            <a:extLst>
              <a:ext uri="{FF2B5EF4-FFF2-40B4-BE49-F238E27FC236}">
                <a16:creationId xmlns:a16="http://schemas.microsoft.com/office/drawing/2014/main" id="{55B4C0F7-D713-44C7-A974-FB3209E68381}"/>
              </a:ext>
            </a:extLst>
          </p:cNvPr>
          <p:cNvSpPr txBox="1"/>
          <p:nvPr/>
        </p:nvSpPr>
        <p:spPr>
          <a:xfrm>
            <a:off x="1978969" y="3091535"/>
            <a:ext cx="1713524" cy="290577"/>
          </a:xfrm>
          <a:prstGeom prst="rect">
            <a:avLst/>
          </a:prstGeom>
        </p:spPr>
        <p:txBody>
          <a:bodyPr vert="horz" wrap="none" lIns="91440" tIns="45720" rIns="91440" bIns="45720" numCol="1" rtlCol="0">
            <a:normAutofit lnSpcReduction="10000"/>
          </a:bodyPr>
          <a:lstStyle/>
          <a:p>
            <a:r>
              <a:rPr lang="cs-CZ" sz="1400" b="1" dirty="0">
                <a:solidFill>
                  <a:schemeClr val="bg2">
                    <a:lumMod val="75000"/>
                  </a:schemeClr>
                </a:solidFill>
              </a:rPr>
              <a:t>CÍLOVÉ SKUPINY</a:t>
            </a:r>
          </a:p>
          <a:p>
            <a:pPr algn="l"/>
            <a:endParaRPr lang="cs-CZ" sz="1300" dirty="0"/>
          </a:p>
        </p:txBody>
      </p:sp>
      <p:sp>
        <p:nvSpPr>
          <p:cNvPr id="21" name="TextovéPole 20">
            <a:extLst>
              <a:ext uri="{FF2B5EF4-FFF2-40B4-BE49-F238E27FC236}">
                <a16:creationId xmlns:a16="http://schemas.microsoft.com/office/drawing/2014/main" id="{376C5255-7C65-49A4-94D6-679DC2CD3615}"/>
              </a:ext>
            </a:extLst>
          </p:cNvPr>
          <p:cNvSpPr txBox="1"/>
          <p:nvPr/>
        </p:nvSpPr>
        <p:spPr>
          <a:xfrm>
            <a:off x="900482" y="4136379"/>
            <a:ext cx="1713524" cy="646331"/>
          </a:xfrm>
          <a:prstGeom prst="rect">
            <a:avLst/>
          </a:prstGeom>
        </p:spPr>
        <p:txBody>
          <a:bodyPr vert="horz" wrap="none" lIns="91440" tIns="45720" rIns="91440" bIns="45720" numCol="1" rtlCol="0">
            <a:normAutofit/>
          </a:bodyPr>
          <a:lstStyle/>
          <a:p>
            <a:r>
              <a:rPr lang="cs-CZ" sz="1400" b="1" dirty="0">
                <a:solidFill>
                  <a:srgbClr val="00B050"/>
                </a:solidFill>
              </a:rPr>
              <a:t>SAMOSPRÁVA, </a:t>
            </a:r>
          </a:p>
          <a:p>
            <a:r>
              <a:rPr lang="cs-CZ" sz="1400" b="1" dirty="0">
                <a:solidFill>
                  <a:srgbClr val="00B050"/>
                </a:solidFill>
              </a:rPr>
              <a:t>MUNICIPALITY</a:t>
            </a:r>
          </a:p>
          <a:p>
            <a:pPr algn="l"/>
            <a:endParaRPr lang="cs-CZ" sz="1300" dirty="0"/>
          </a:p>
        </p:txBody>
      </p:sp>
      <p:sp>
        <p:nvSpPr>
          <p:cNvPr id="5" name="TextovéPole 4">
            <a:extLst>
              <a:ext uri="{FF2B5EF4-FFF2-40B4-BE49-F238E27FC236}">
                <a16:creationId xmlns:a16="http://schemas.microsoft.com/office/drawing/2014/main" id="{8B095746-C194-48DA-9E39-12E631CB3E54}"/>
              </a:ext>
            </a:extLst>
          </p:cNvPr>
          <p:cNvSpPr txBox="1"/>
          <p:nvPr/>
        </p:nvSpPr>
        <p:spPr>
          <a:xfrm>
            <a:off x="4943411" y="6149651"/>
            <a:ext cx="4752528" cy="291445"/>
          </a:xfrm>
          <a:prstGeom prst="rect">
            <a:avLst/>
          </a:prstGeom>
        </p:spPr>
        <p:txBody>
          <a:bodyPr vert="horz" wrap="none" lIns="91440" tIns="45720" rIns="91440" bIns="45720" numCol="2" rtlCol="0">
            <a:normAutofit/>
          </a:bodyPr>
          <a:lstStyle/>
          <a:p>
            <a:r>
              <a:rPr lang="cs-CZ" sz="1000" b="1" dirty="0"/>
              <a:t>Centrum investic, rozvoje a inovací</a:t>
            </a:r>
          </a:p>
          <a:p>
            <a:pPr algn="l"/>
            <a:endParaRPr lang="cs-CZ" sz="130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48605204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A1272C7-7401-4E1B-9D38-26E783C88A8D}"/>
              </a:ext>
            </a:extLst>
          </p:cNvPr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179512" y="332657"/>
            <a:ext cx="8784976" cy="504056"/>
          </a:xfrm>
        </p:spPr>
        <p:txBody>
          <a:bodyPr>
            <a:normAutofit fontScale="90000"/>
          </a:bodyPr>
          <a:lstStyle/>
          <a:p>
            <a:pPr algn="ctr"/>
            <a:r>
              <a:rPr lang="cs-CZ" b="1" dirty="0"/>
              <a:t>www.dostupnebydlenihk.cz</a:t>
            </a:r>
            <a:endParaRPr lang="cs-CZ" sz="1800" dirty="0"/>
          </a:p>
        </p:txBody>
      </p:sp>
      <p:pic>
        <p:nvPicPr>
          <p:cNvPr id="3" name="Zástupný symbol pro obsah 2">
            <a:extLst>
              <a:ext uri="{FF2B5EF4-FFF2-40B4-BE49-F238E27FC236}">
                <a16:creationId xmlns:a16="http://schemas.microsoft.com/office/drawing/2014/main" id="{83F01D9D-3E68-4E75-B5A0-87E8CCA0202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4"/>
          <a:srcRect l="6256" t="12729" r="5145" b="10903"/>
          <a:stretch/>
        </p:blipFill>
        <p:spPr>
          <a:xfrm>
            <a:off x="323528" y="1092695"/>
            <a:ext cx="8105929" cy="4464496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6" name="Ovál 5">
            <a:extLst>
              <a:ext uri="{FF2B5EF4-FFF2-40B4-BE49-F238E27FC236}">
                <a16:creationId xmlns:a16="http://schemas.microsoft.com/office/drawing/2014/main" id="{DBFEC006-E2E9-4897-BFBF-8553A7AAAE20}"/>
              </a:ext>
            </a:extLst>
          </p:cNvPr>
          <p:cNvSpPr/>
          <p:nvPr/>
        </p:nvSpPr>
        <p:spPr>
          <a:xfrm>
            <a:off x="3563888" y="3861048"/>
            <a:ext cx="1368152" cy="288032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6282127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A1272C7-7401-4E1B-9D38-26E783C88A8D}"/>
              </a:ext>
            </a:extLst>
          </p:cNvPr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179512" y="332657"/>
            <a:ext cx="8784976" cy="504056"/>
          </a:xfrm>
        </p:spPr>
        <p:txBody>
          <a:bodyPr>
            <a:normAutofit fontScale="90000"/>
          </a:bodyPr>
          <a:lstStyle/>
          <a:p>
            <a:pPr algn="ctr"/>
            <a:r>
              <a:rPr lang="cs-CZ" b="1" dirty="0"/>
              <a:t>www.dostupnebydlenihk.cz</a:t>
            </a:r>
            <a:endParaRPr lang="cs-CZ" sz="1800" dirty="0"/>
          </a:p>
        </p:txBody>
      </p:sp>
      <p:pic>
        <p:nvPicPr>
          <p:cNvPr id="9" name="Obrázek 8">
            <a:extLst>
              <a:ext uri="{FF2B5EF4-FFF2-40B4-BE49-F238E27FC236}">
                <a16:creationId xmlns:a16="http://schemas.microsoft.com/office/drawing/2014/main" id="{C073B0E0-CFC7-4938-B8CD-6B3FE611F7E0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6688" t="12199" r="8263" b="5202"/>
          <a:stretch/>
        </p:blipFill>
        <p:spPr>
          <a:xfrm>
            <a:off x="419945" y="1124744"/>
            <a:ext cx="8304109" cy="4536504"/>
          </a:xfrm>
          <a:prstGeom prst="rect">
            <a:avLst/>
          </a:prstGeom>
        </p:spPr>
      </p:pic>
      <p:sp>
        <p:nvSpPr>
          <p:cNvPr id="3" name="Obdélník 2">
            <a:extLst>
              <a:ext uri="{FF2B5EF4-FFF2-40B4-BE49-F238E27FC236}">
                <a16:creationId xmlns:a16="http://schemas.microsoft.com/office/drawing/2014/main" id="{E8E61F6D-46E4-4E7B-BC5D-BE58D032B4AA}"/>
              </a:ext>
            </a:extLst>
          </p:cNvPr>
          <p:cNvSpPr/>
          <p:nvPr/>
        </p:nvSpPr>
        <p:spPr>
          <a:xfrm>
            <a:off x="4447607" y="3244334"/>
            <a:ext cx="24878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dirty="0"/>
              <a:t> 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96234939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A1272C7-7401-4E1B-9D38-26E783C88A8D}"/>
              </a:ext>
            </a:extLst>
          </p:cNvPr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179512" y="460681"/>
            <a:ext cx="8784976" cy="713556"/>
          </a:xfrm>
        </p:spPr>
        <p:txBody>
          <a:bodyPr>
            <a:normAutofit/>
          </a:bodyPr>
          <a:lstStyle/>
          <a:p>
            <a:pPr algn="ctr"/>
            <a:r>
              <a:rPr lang="cs-CZ" b="1" dirty="0"/>
              <a:t>www.dostupnebydlenihk.cz</a:t>
            </a:r>
            <a:endParaRPr lang="cs-CZ" sz="1800" dirty="0"/>
          </a:p>
        </p:txBody>
      </p:sp>
      <p:sp>
        <p:nvSpPr>
          <p:cNvPr id="6" name="Ovál 5">
            <a:extLst>
              <a:ext uri="{FF2B5EF4-FFF2-40B4-BE49-F238E27FC236}">
                <a16:creationId xmlns:a16="http://schemas.microsoft.com/office/drawing/2014/main" id="{DBFEC006-E2E9-4897-BFBF-8553A7AAAE20}"/>
              </a:ext>
            </a:extLst>
          </p:cNvPr>
          <p:cNvSpPr/>
          <p:nvPr/>
        </p:nvSpPr>
        <p:spPr>
          <a:xfrm>
            <a:off x="2555776" y="3284984"/>
            <a:ext cx="1368152" cy="288032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pic>
        <p:nvPicPr>
          <p:cNvPr id="3" name="Obrázek 2">
            <a:extLst>
              <a:ext uri="{FF2B5EF4-FFF2-40B4-BE49-F238E27FC236}">
                <a16:creationId xmlns:a16="http://schemas.microsoft.com/office/drawing/2014/main" id="{79CAD034-AD4D-46D2-8200-AAEF460D2E78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6688" t="12201" r="7476" b="9400"/>
          <a:stretch/>
        </p:blipFill>
        <p:spPr>
          <a:xfrm>
            <a:off x="297168" y="1376772"/>
            <a:ext cx="8549664" cy="4392488"/>
          </a:xfrm>
          <a:prstGeom prst="rect">
            <a:avLst/>
          </a:prstGeom>
        </p:spPr>
      </p:pic>
      <p:sp>
        <p:nvSpPr>
          <p:cNvPr id="4" name="Obdélník 3">
            <a:extLst>
              <a:ext uri="{FF2B5EF4-FFF2-40B4-BE49-F238E27FC236}">
                <a16:creationId xmlns:a16="http://schemas.microsoft.com/office/drawing/2014/main" id="{67C1654E-C467-43EB-AE23-424D2E8F5B73}"/>
              </a:ext>
            </a:extLst>
          </p:cNvPr>
          <p:cNvSpPr/>
          <p:nvPr/>
        </p:nvSpPr>
        <p:spPr>
          <a:xfrm>
            <a:off x="4447607" y="3244334"/>
            <a:ext cx="24878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dirty="0"/>
              <a:t> </a:t>
            </a:r>
          </a:p>
        </p:txBody>
      </p:sp>
      <p:sp>
        <p:nvSpPr>
          <p:cNvPr id="5" name="Obdélník 4">
            <a:extLst>
              <a:ext uri="{FF2B5EF4-FFF2-40B4-BE49-F238E27FC236}">
                <a16:creationId xmlns:a16="http://schemas.microsoft.com/office/drawing/2014/main" id="{D705ACD5-6244-4D7A-85C1-7EDB857D5664}"/>
              </a:ext>
            </a:extLst>
          </p:cNvPr>
          <p:cNvSpPr/>
          <p:nvPr/>
        </p:nvSpPr>
        <p:spPr>
          <a:xfrm>
            <a:off x="4447607" y="3244334"/>
            <a:ext cx="24878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dirty="0"/>
              <a:t> 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49488539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7D2487C-D329-4651-AB05-6FB71070AC41}"/>
              </a:ext>
            </a:extLst>
          </p:cNvPr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118304" y="476672"/>
            <a:ext cx="8784976" cy="868957"/>
          </a:xfrm>
        </p:spPr>
        <p:txBody>
          <a:bodyPr>
            <a:normAutofit fontScale="90000"/>
          </a:bodyPr>
          <a:lstStyle/>
          <a:p>
            <a:pPr algn="ctr"/>
            <a:br>
              <a:rPr lang="cs-CZ" dirty="0"/>
            </a:br>
            <a:r>
              <a:rPr lang="cs-CZ" b="1" dirty="0"/>
              <a:t>Agentura pro sociální začleňování jako inovační aktér politiky sociálního začleňování </a:t>
            </a:r>
            <a:r>
              <a:rPr lang="cs-CZ" dirty="0"/>
              <a:t>​</a:t>
            </a:r>
            <a:br>
              <a:rPr lang="cs-CZ" dirty="0"/>
            </a:br>
            <a:endParaRPr lang="cs-CZ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94819699-B2DA-4F25-BADF-03A55B1E8AB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fontAlgn="base">
              <a:buFont typeface="Arial" panose="020B0604020202020204" pitchFamily="34" charset="0"/>
              <a:buChar char="•"/>
            </a:pPr>
            <a:r>
              <a:rPr lang="cs-CZ" dirty="0">
                <a:solidFill>
                  <a:srgbClr val="000000"/>
                </a:solidFill>
                <a:latin typeface="Calibri" panose="020F0502020204030204" pitchFamily="34" charset="0"/>
              </a:rPr>
              <a:t>Projekt ASZ předkládaný v rámci výzvy č. 18 OPZ Projekty veřejné správy zaměřené na inovace v tematických oblastech OPZ</a:t>
            </a:r>
          </a:p>
          <a:p>
            <a:pPr fontAlgn="base">
              <a:buFont typeface="Arial" panose="020B0604020202020204" pitchFamily="34" charset="0"/>
              <a:buChar char="•"/>
            </a:pPr>
            <a:r>
              <a:rPr lang="cs-CZ" dirty="0">
                <a:solidFill>
                  <a:srgbClr val="000000"/>
                </a:solidFill>
                <a:latin typeface="Calibri" panose="020F0502020204030204" pitchFamily="34" charset="0"/>
              </a:rPr>
              <a:t>Realizace 2020 – 2022</a:t>
            </a:r>
          </a:p>
          <a:p>
            <a:pPr fontAlgn="base">
              <a:buFont typeface="Arial" panose="020B0604020202020204" pitchFamily="34" charset="0"/>
              <a:buChar char="•"/>
            </a:pPr>
            <a:r>
              <a:rPr lang="cs-CZ" dirty="0">
                <a:solidFill>
                  <a:srgbClr val="000000"/>
                </a:solidFill>
                <a:latin typeface="Calibri" panose="020F0502020204030204" pitchFamily="34" charset="0"/>
              </a:rPr>
              <a:t>Partneři – obce, kraje, MMR, MPSV, Sdružení místních samospráv…</a:t>
            </a:r>
          </a:p>
          <a:p>
            <a:pPr fontAlgn="base">
              <a:buFont typeface="Arial" panose="020B0604020202020204" pitchFamily="34" charset="0"/>
              <a:buChar char="•"/>
            </a:pPr>
            <a:r>
              <a:rPr lang="cs-CZ" dirty="0">
                <a:solidFill>
                  <a:srgbClr val="000000"/>
                </a:solidFill>
                <a:latin typeface="Calibri" panose="020F0502020204030204" pitchFamily="34" charset="0"/>
              </a:rPr>
              <a:t>Cílem je prosazování proaktivních, evidence-</a:t>
            </a:r>
            <a:r>
              <a:rPr lang="cs-CZ" dirty="0" err="1">
                <a:solidFill>
                  <a:srgbClr val="000000"/>
                </a:solidFill>
                <a:latin typeface="Calibri" panose="020F0502020204030204" pitchFamily="34" charset="0"/>
              </a:rPr>
              <a:t>based</a:t>
            </a:r>
            <a:r>
              <a:rPr lang="cs-CZ" dirty="0">
                <a:solidFill>
                  <a:srgbClr val="000000"/>
                </a:solidFill>
                <a:latin typeface="Calibri" panose="020F0502020204030204" pitchFamily="34" charset="0"/>
              </a:rPr>
              <a:t> přístupů k tvorbě politik sociálního začleňování na všech úrovních veřejné správy</a:t>
            </a:r>
            <a:r>
              <a:rPr lang="en-US" dirty="0">
                <a:latin typeface="Calibri" panose="020F0502020204030204" pitchFamily="34" charset="0"/>
              </a:rPr>
              <a:t>​</a:t>
            </a:r>
            <a:endParaRPr lang="cs-CZ" sz="1800" dirty="0">
              <a:latin typeface="Calibri" panose="020F0502020204030204" pitchFamily="34" charset="0"/>
            </a:endParaRPr>
          </a:p>
          <a:p>
            <a:pPr fontAlgn="base">
              <a:buFont typeface="Arial" panose="020B0604020202020204" pitchFamily="34" charset="0"/>
              <a:buChar char="•"/>
            </a:pPr>
            <a:r>
              <a:rPr lang="cs-CZ" dirty="0">
                <a:solidFill>
                  <a:srgbClr val="000000"/>
                </a:solidFill>
                <a:latin typeface="Calibri" panose="020F0502020204030204" pitchFamily="34" charset="0"/>
              </a:rPr>
              <a:t>Partneři by měli zajistit praktickou aplikaci výsledků (změna politik a/nebo vyhodnocování, monitoring sociálního vyloučení), expertní/analytická podpora a průvodce/koordinátor změny</a:t>
            </a:r>
          </a:p>
          <a:p>
            <a:pPr fontAlgn="base">
              <a:buFont typeface="Arial" panose="020B0604020202020204" pitchFamily="34" charset="0"/>
              <a:buChar char="•"/>
            </a:pPr>
            <a:endParaRPr lang="en-US" dirty="0"/>
          </a:p>
          <a:p>
            <a:pPr marL="0" indent="0" fontAlgn="base">
              <a:buNone/>
            </a:pPr>
            <a:r>
              <a:rPr lang="cs-CZ" b="1" dirty="0">
                <a:solidFill>
                  <a:srgbClr val="000000"/>
                </a:solidFill>
                <a:latin typeface="Calibri" panose="020F0502020204030204" pitchFamily="34" charset="0"/>
              </a:rPr>
              <a:t>Témata pro KHK:</a:t>
            </a:r>
            <a:r>
              <a:rPr lang="en-US" dirty="0">
                <a:latin typeface="Calibri" panose="020F0502020204030204" pitchFamily="34" charset="0"/>
              </a:rPr>
              <a:t>​</a:t>
            </a:r>
            <a:endParaRPr lang="en-US" dirty="0"/>
          </a:p>
          <a:p>
            <a:pPr fontAlgn="base">
              <a:buFont typeface="Arial" panose="020B0604020202020204" pitchFamily="34" charset="0"/>
              <a:buChar char="•"/>
            </a:pPr>
            <a:r>
              <a:rPr lang="cs-CZ" dirty="0">
                <a:solidFill>
                  <a:srgbClr val="000000"/>
                </a:solidFill>
                <a:latin typeface="Calibri" panose="020F0502020204030204" pitchFamily="34" charset="0"/>
              </a:rPr>
              <a:t>Vyčíslení cílových skupin dostupného bydlení na úrovni Královéhradeckého kraje </a:t>
            </a:r>
            <a:r>
              <a:rPr lang="en-US" dirty="0">
                <a:latin typeface="Calibri" panose="020F0502020204030204" pitchFamily="34" charset="0"/>
              </a:rPr>
              <a:t>​</a:t>
            </a:r>
            <a:endParaRPr lang="en-US" dirty="0"/>
          </a:p>
          <a:p>
            <a:pPr fontAlgn="base">
              <a:buFont typeface="Arial" panose="020B0604020202020204" pitchFamily="34" charset="0"/>
              <a:buChar char="•"/>
            </a:pPr>
            <a:r>
              <a:rPr lang="cs-CZ" dirty="0">
                <a:solidFill>
                  <a:srgbClr val="000000"/>
                </a:solidFill>
                <a:latin typeface="Calibri" panose="020F0502020204030204" pitchFamily="34" charset="0"/>
              </a:rPr>
              <a:t>Vyčíslení dopadů/přínosů pro obce  - kolik stojí obec SVL, zda se sociální bydlení vyplatí i ekonomicky… </a:t>
            </a:r>
            <a:endParaRPr lang="en-US" dirty="0"/>
          </a:p>
          <a:p>
            <a:endParaRPr lang="cs-CZ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22898315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text 1">
            <a:extLst>
              <a:ext uri="{FF2B5EF4-FFF2-40B4-BE49-F238E27FC236}">
                <a16:creationId xmlns:a16="http://schemas.microsoft.com/office/drawing/2014/main" id="{E1528B60-AAD3-4F41-9FF3-E8E9A194AE1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26000" y="3717032"/>
            <a:ext cx="8892000" cy="360040"/>
          </a:xfrm>
        </p:spPr>
        <p:txBody>
          <a:bodyPr>
            <a:normAutofit fontScale="92500" lnSpcReduction="10000"/>
          </a:bodyPr>
          <a:lstStyle/>
          <a:p>
            <a:r>
              <a:rPr lang="cs-CZ" b="1" dirty="0"/>
              <a:t>Děkuji vám za pozornost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F20E5492-81C5-49AA-A1F7-54D944EA9F2E}"/>
              </a:ext>
            </a:extLst>
          </p:cNvPr>
          <p:cNvSpPr>
            <a:spLocks noGrp="1"/>
          </p:cNvSpPr>
          <p:nvPr>
            <p:ph type="body" sz="half" idx="10"/>
          </p:nvPr>
        </p:nvSpPr>
        <p:spPr>
          <a:xfrm>
            <a:off x="126026" y="4581128"/>
            <a:ext cx="8892000" cy="1224136"/>
          </a:xfrm>
        </p:spPr>
        <p:txBody>
          <a:bodyPr>
            <a:normAutofit/>
          </a:bodyPr>
          <a:lstStyle/>
          <a:p>
            <a:r>
              <a:rPr lang="cs-CZ" b="1" dirty="0"/>
              <a:t>Mgr. Šárka Bartošová</a:t>
            </a:r>
          </a:p>
          <a:p>
            <a:r>
              <a:rPr lang="cs-CZ" dirty="0"/>
              <a:t>bartosova@cirihk.cz</a:t>
            </a:r>
          </a:p>
          <a:p>
            <a:r>
              <a:rPr lang="cs-CZ" dirty="0"/>
              <a:t>Tel: 702 015 540</a:t>
            </a:r>
          </a:p>
          <a:p>
            <a:endParaRPr lang="cs-CZ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385894709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_PERSONNUM" val="100"/>
  <p:tag name="ARS_PPT_DBNAME" val="2_CIRI_Platforma_17_6_2019[20190617091011545].mdb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SLIDETITLE_AUTOSET" val="0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SLIDETITLE_AUTOSET" val="0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SLIDETITLE_AUTOSET" val="0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SLIDETITLE_AUTOSET" val="0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SLIDE_DUENO" val="100"/>
  <p:tag name="ARS_SLIDE_PARTICIPANTNUM" val="100"/>
  <p:tag name="ARS_SLIDE_SUBMITNUM" val="0"/>
  <p:tag name="ARS_SLIDE_CORRECTNUM" val="0"/>
  <p:tag name="ARS_SLIDE_VOTEMEAN" val="0"/>
  <p:tag name="ARS_CHARTPARA_TYPE" val="ctColumn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SLIDETITLE_AUTOSET" val="0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SLIDETITLE_AUTOSET" val="0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SLIDETITLE_AUTOSET" val="0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SLIDETITLE_AUTOSET" val="0"/>
</p:tagLst>
</file>

<file path=ppt/theme/theme1.xml><?xml version="1.0" encoding="utf-8"?>
<a:theme xmlns:a="http://schemas.openxmlformats.org/drawingml/2006/main" name="CIRI_prezentace_4_3_upr27022019">
  <a:themeElements>
    <a:clrScheme name="Vlastní 11">
      <a:dk1>
        <a:srgbClr val="000000"/>
      </a:dk1>
      <a:lt1>
        <a:srgbClr val="FFFFFF"/>
      </a:lt1>
      <a:dk2>
        <a:srgbClr val="1A6CB2"/>
      </a:dk2>
      <a:lt2>
        <a:srgbClr val="0079BC"/>
      </a:lt2>
      <a:accent1>
        <a:srgbClr val="006DB5"/>
      </a:accent1>
      <a:accent2>
        <a:srgbClr val="90D7FF"/>
      </a:accent2>
      <a:accent3>
        <a:srgbClr val="C7EBFE"/>
      </a:accent3>
      <a:accent4>
        <a:srgbClr val="000000"/>
      </a:accent4>
      <a:accent5>
        <a:srgbClr val="AAB5EC"/>
      </a:accent5>
      <a:accent6>
        <a:srgbClr val="1BB95B"/>
      </a:accent6>
      <a:hlink>
        <a:srgbClr val="79CEFE"/>
      </a:hlink>
      <a:folHlink>
        <a:srgbClr val="999999"/>
      </a:folHlink>
    </a:clrScheme>
    <a:fontScheme name="CIRI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2_Motiv RCPSP">
  <a:themeElements>
    <a:clrScheme name="Vlastní 11">
      <a:dk1>
        <a:srgbClr val="000000"/>
      </a:dk1>
      <a:lt1>
        <a:srgbClr val="FFFFFF"/>
      </a:lt1>
      <a:dk2>
        <a:srgbClr val="1A6CB2"/>
      </a:dk2>
      <a:lt2>
        <a:srgbClr val="0079BC"/>
      </a:lt2>
      <a:accent1>
        <a:srgbClr val="006DB5"/>
      </a:accent1>
      <a:accent2>
        <a:srgbClr val="90D7FF"/>
      </a:accent2>
      <a:accent3>
        <a:srgbClr val="C7EBFE"/>
      </a:accent3>
      <a:accent4>
        <a:srgbClr val="000000"/>
      </a:accent4>
      <a:accent5>
        <a:srgbClr val="AAB5EC"/>
      </a:accent5>
      <a:accent6>
        <a:srgbClr val="1BB95B"/>
      </a:accent6>
      <a:hlink>
        <a:srgbClr val="79CEFE"/>
      </a:hlink>
      <a:folHlink>
        <a:srgbClr val="999999"/>
      </a:folHlink>
    </a:clrScheme>
    <a:fontScheme name="CIRI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3_Motiv Chytrý region">
  <a:themeElements>
    <a:clrScheme name="Vlastní 11">
      <a:dk1>
        <a:srgbClr val="000000"/>
      </a:dk1>
      <a:lt1>
        <a:srgbClr val="FFFFFF"/>
      </a:lt1>
      <a:dk2>
        <a:srgbClr val="1A6CB2"/>
      </a:dk2>
      <a:lt2>
        <a:srgbClr val="0079BC"/>
      </a:lt2>
      <a:accent1>
        <a:srgbClr val="006DB5"/>
      </a:accent1>
      <a:accent2>
        <a:srgbClr val="90D7FF"/>
      </a:accent2>
      <a:accent3>
        <a:srgbClr val="C7EBFE"/>
      </a:accent3>
      <a:accent4>
        <a:srgbClr val="000000"/>
      </a:accent4>
      <a:accent5>
        <a:srgbClr val="AAB5EC"/>
      </a:accent5>
      <a:accent6>
        <a:srgbClr val="1BB95B"/>
      </a:accent6>
      <a:hlink>
        <a:srgbClr val="79CEFE"/>
      </a:hlink>
      <a:folHlink>
        <a:srgbClr val="999999"/>
      </a:folHlink>
    </a:clrScheme>
    <a:fontScheme name="CIRI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4_Motiv Pakt">
  <a:themeElements>
    <a:clrScheme name="Vlastní 11">
      <a:dk1>
        <a:srgbClr val="000000"/>
      </a:dk1>
      <a:lt1>
        <a:srgbClr val="FFFFFF"/>
      </a:lt1>
      <a:dk2>
        <a:srgbClr val="1A6CB2"/>
      </a:dk2>
      <a:lt2>
        <a:srgbClr val="0079BC"/>
      </a:lt2>
      <a:accent1>
        <a:srgbClr val="006DB5"/>
      </a:accent1>
      <a:accent2>
        <a:srgbClr val="90D7FF"/>
      </a:accent2>
      <a:accent3>
        <a:srgbClr val="C7EBFE"/>
      </a:accent3>
      <a:accent4>
        <a:srgbClr val="000000"/>
      </a:accent4>
      <a:accent5>
        <a:srgbClr val="AAB5EC"/>
      </a:accent5>
      <a:accent6>
        <a:srgbClr val="1BB95B"/>
      </a:accent6>
      <a:hlink>
        <a:srgbClr val="79CEFE"/>
      </a:hlink>
      <a:folHlink>
        <a:srgbClr val="999999"/>
      </a:folHlink>
    </a:clrScheme>
    <a:fontScheme name="CIRI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5_Motiv PIRI">
  <a:themeElements>
    <a:clrScheme name="Vlastní 11">
      <a:dk1>
        <a:srgbClr val="000000"/>
      </a:dk1>
      <a:lt1>
        <a:srgbClr val="FFFFFF"/>
      </a:lt1>
      <a:dk2>
        <a:srgbClr val="1A6CB2"/>
      </a:dk2>
      <a:lt2>
        <a:srgbClr val="0079BC"/>
      </a:lt2>
      <a:accent1>
        <a:srgbClr val="006DB5"/>
      </a:accent1>
      <a:accent2>
        <a:srgbClr val="90D7FF"/>
      </a:accent2>
      <a:accent3>
        <a:srgbClr val="C7EBFE"/>
      </a:accent3>
      <a:accent4>
        <a:srgbClr val="000000"/>
      </a:accent4>
      <a:accent5>
        <a:srgbClr val="AAB5EC"/>
      </a:accent5>
      <a:accent6>
        <a:srgbClr val="1BB95B"/>
      </a:accent6>
      <a:hlink>
        <a:srgbClr val="79CEFE"/>
      </a:hlink>
      <a:folHlink>
        <a:srgbClr val="999999"/>
      </a:folHlink>
    </a:clrScheme>
    <a:fontScheme name="CIRI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7EE02BA68F47F542919780803EAADC53" ma:contentTypeVersion="10" ma:contentTypeDescription="Vytvoří nový dokument" ma:contentTypeScope="" ma:versionID="faa9f63133d06e2566b7e6379ca693c6">
  <xsd:schema xmlns:xsd="http://www.w3.org/2001/XMLSchema" xmlns:xs="http://www.w3.org/2001/XMLSchema" xmlns:p="http://schemas.microsoft.com/office/2006/metadata/properties" xmlns:ns2="766e70fa-7670-43a6-99e2-cc25946fa8ea" xmlns:ns3="51c87a23-54e2-47a3-a146-26b65f65cada" targetNamespace="http://schemas.microsoft.com/office/2006/metadata/properties" ma:root="true" ma:fieldsID="8156b843b4014b8b12a9b236dad2af2a" ns2:_="" ns3:_="">
    <xsd:import namespace="766e70fa-7670-43a6-99e2-cc25946fa8ea"/>
    <xsd:import namespace="51c87a23-54e2-47a3-a146-26b65f65cada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MediaServiceMetadata" minOccurs="0"/>
                <xsd:element ref="ns3:MediaServiceFastMetadata" minOccurs="0"/>
                <xsd:element ref="ns3:MediaServiceDateTaken" minOccurs="0"/>
                <xsd:element ref="ns3:MediaServiceAutoTags" minOccurs="0"/>
                <xsd:element ref="ns3:MediaServiceOCR" minOccurs="0"/>
                <xsd:element ref="ns3:MediaServiceLocation" minOccurs="0"/>
                <xsd:element ref="ns3:MediaServiceGenerationTime" minOccurs="0"/>
                <xsd:element ref="ns3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66e70fa-7670-43a6-99e2-cc25946fa8ea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dílí se s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dílené s podrobnostmi" ma:description="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1c87a23-54e2-47a3-a146-26b65f65cad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0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DateTaken" ma:index="12" nillable="true" ma:displayName="MediaServiceDateTaken" ma:description="" ma:hidden="true" ma:internalName="MediaServiceDateTaken" ma:readOnly="true">
      <xsd:simpleType>
        <xsd:restriction base="dms:Text"/>
      </xsd:simpleType>
    </xsd:element>
    <xsd:element name="MediaServiceAutoTags" ma:index="13" nillable="true" ma:displayName="MediaServiceAutoTags" ma:description="" ma:internalName="MediaServiceAutoTags" ma:readOnly="true">
      <xsd:simpleType>
        <xsd:restriction base="dms:Text"/>
      </xsd:simpleType>
    </xsd:element>
    <xsd:element name="MediaServiceOCR" ma:index="14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5" nillable="true" ma:displayName="MediaServiceLocation" ma:internalName="MediaServiceLocation" ma:readOnly="true">
      <xsd:simpleType>
        <xsd:restriction base="dms:Text"/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 obsahu"/>
        <xsd:element ref="dc:title" minOccurs="0" maxOccurs="1" ma:index="4" ma:displayName="Nadpis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849FC88B-2522-4B1C-AC3C-DF0729432B52}">
  <ds:schemaRefs>
    <ds:schemaRef ds:uri="http://purl.org/dc/elements/1.1/"/>
    <ds:schemaRef ds:uri="http://schemas.microsoft.com/office/2006/documentManagement/types"/>
    <ds:schemaRef ds:uri="http://purl.org/dc/terms/"/>
    <ds:schemaRef ds:uri="51c87a23-54e2-47a3-a146-26b65f65cada"/>
    <ds:schemaRef ds:uri="http://schemas.microsoft.com/office/2006/metadata/properties"/>
    <ds:schemaRef ds:uri="http://www.w3.org/XML/1998/namespace"/>
    <ds:schemaRef ds:uri="http://schemas.microsoft.com/office/infopath/2007/PartnerControls"/>
    <ds:schemaRef ds:uri="http://schemas.openxmlformats.org/package/2006/metadata/core-properties"/>
    <ds:schemaRef ds:uri="766e70fa-7670-43a6-99e2-cc25946fa8ea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7592E5E1-96BD-4F08-85D6-B3E3B2DAC23E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66e70fa-7670-43a6-99e2-cc25946fa8ea"/>
    <ds:schemaRef ds:uri="51c87a23-54e2-47a3-a146-26b65f65cada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01F8C93D-C8E4-4273-B324-CEB9C3BD9FDC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CIRI_Všetečka</Template>
  <TotalTime>1081</TotalTime>
  <Words>330</Words>
  <Application>Microsoft Office PowerPoint</Application>
  <PresentationFormat>Předvádění na obrazovce (4:3)</PresentationFormat>
  <Paragraphs>70</Paragraphs>
  <Slides>9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4</vt:i4>
      </vt:variant>
      <vt:variant>
        <vt:lpstr>Motiv</vt:lpstr>
      </vt:variant>
      <vt:variant>
        <vt:i4>5</vt:i4>
      </vt:variant>
      <vt:variant>
        <vt:lpstr>Nadpisy snímků</vt:lpstr>
      </vt:variant>
      <vt:variant>
        <vt:i4>9</vt:i4>
      </vt:variant>
    </vt:vector>
  </HeadingPairs>
  <TitlesOfParts>
    <vt:vector size="18" baseType="lpstr">
      <vt:lpstr>Arial</vt:lpstr>
      <vt:lpstr>Calibri</vt:lpstr>
      <vt:lpstr>Courier New</vt:lpstr>
      <vt:lpstr>Wingdings</vt:lpstr>
      <vt:lpstr>CIRI_prezentace_4_3_upr27022019</vt:lpstr>
      <vt:lpstr>2_Motiv RCPSP</vt:lpstr>
      <vt:lpstr>3_Motiv Chytrý region</vt:lpstr>
      <vt:lpstr>4_Motiv Pakt</vt:lpstr>
      <vt:lpstr>5_Motiv PIRI</vt:lpstr>
      <vt:lpstr>Dostupné bydlení:  možnosti financování a příklady dobré praxe II.</vt:lpstr>
      <vt:lpstr>Program semináře</vt:lpstr>
      <vt:lpstr>Platforma dostupného bydlení v KHK</vt:lpstr>
      <vt:lpstr>Složení Platformy dostupného bydlení  v KHK</vt:lpstr>
      <vt:lpstr>www.dostupnebydlenihk.cz</vt:lpstr>
      <vt:lpstr>www.dostupnebydlenihk.cz</vt:lpstr>
      <vt:lpstr>www.dostupnebydlenihk.cz</vt:lpstr>
      <vt:lpstr> Agentura pro sociální začleňování jako inovační aktér politiky sociálního začleňování ​ </vt:lpstr>
      <vt:lpstr>Prezentace aplikace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Mapování poskytovatelů kreativních služeb v Královéhradeckém kraji</dc:title>
  <dc:creator>Daniel Všetečka</dc:creator>
  <cp:lastModifiedBy>Šárka Bartošová</cp:lastModifiedBy>
  <cp:revision>79</cp:revision>
  <cp:lastPrinted>2019-06-20T07:03:11Z</cp:lastPrinted>
  <dcterms:created xsi:type="dcterms:W3CDTF">2019-05-19T10:14:00Z</dcterms:created>
  <dcterms:modified xsi:type="dcterms:W3CDTF">2019-06-20T14:02:30Z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0x0101007EE02BA68F47F542919780803EAADC53</vt:lpwstr>
  </property>
</Properties>
</file>